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6" r:id="rId4"/>
    <p:sldId id="267" r:id="rId5"/>
    <p:sldId id="260" r:id="rId6"/>
    <p:sldId id="268" r:id="rId7"/>
    <p:sldId id="257" r:id="rId8"/>
    <p:sldId id="273" r:id="rId9"/>
    <p:sldId id="258" r:id="rId10"/>
    <p:sldId id="270" r:id="rId11"/>
    <p:sldId id="269" r:id="rId12"/>
    <p:sldId id="271" r:id="rId13"/>
    <p:sldId id="262" r:id="rId14"/>
    <p:sldId id="272" r:id="rId15"/>
    <p:sldId id="263" r:id="rId16"/>
    <p:sldId id="275" r:id="rId17"/>
    <p:sldId id="264" r:id="rId18"/>
    <p:sldId id="274" r:id="rId19"/>
    <p:sldId id="276" r:id="rId20"/>
    <p:sldId id="261" r:id="rId21"/>
    <p:sldId id="277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nstantia" panose="02030602050306030303" pitchFamily="18" charset="0"/>
      <p:regular r:id="rId28"/>
      <p:bold r:id="rId29"/>
      <p:italic r:id="rId30"/>
      <p:boldItalic r:id="rId31"/>
    </p:embeddedFont>
    <p:embeddedFont>
      <p:font typeface="Lato" panose="020F0502020204030203" pitchFamily="34" charset="77"/>
      <p:regular r:id="rId32"/>
      <p:bold r:id="rId33"/>
      <p:italic r:id="rId34"/>
      <p:boldItalic r:id="rId35"/>
    </p:embeddedFont>
    <p:embeddedFont>
      <p:font typeface="Oswald" pitchFamily="2" charset="77"/>
      <p:regular r:id="rId36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orient="horz" pos="35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7058"/>
    <a:srgbClr val="DE9B8D"/>
    <a:srgbClr val="0077A3"/>
    <a:srgbClr val="005F83"/>
    <a:srgbClr val="004F6D"/>
    <a:srgbClr val="009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4" autoAdjust="0"/>
    <p:restoredTop sz="94652" autoAdjust="0"/>
  </p:normalViewPr>
  <p:slideViewPr>
    <p:cSldViewPr snapToGrid="0">
      <p:cViewPr>
        <p:scale>
          <a:sx n="100" d="100"/>
          <a:sy n="100" d="100"/>
        </p:scale>
        <p:origin x="136" y="600"/>
      </p:cViewPr>
      <p:guideLst>
        <p:guide orient="horz" pos="1933"/>
        <p:guide pos="3840"/>
        <p:guide orient="horz" pos="2260"/>
        <p:guide orient="horz" pos="3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C0471-7674-4550-BF93-DDBBB1B201D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</dgm:pt>
    <dgm:pt modelId="{10BC879A-3FDB-4673-B683-A8159EF48017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3A775794-FCAE-4F8B-867E-A203BE8D0B7D}" type="parTrans" cxnId="{4C6E8703-83BA-48AD-9BA9-03931ECE1735}">
      <dgm:prSet/>
      <dgm:spPr/>
      <dgm:t>
        <a:bodyPr/>
        <a:lstStyle/>
        <a:p>
          <a:endParaRPr lang="en-GB">
            <a:noFill/>
          </a:endParaRPr>
        </a:p>
      </dgm:t>
    </dgm:pt>
    <dgm:pt modelId="{B78FD4BA-6518-4D6C-8D80-27DDE520F5E5}" type="sibTrans" cxnId="{4C6E8703-83BA-48AD-9BA9-03931ECE1735}">
      <dgm:prSet/>
      <dgm:spPr/>
      <dgm:t>
        <a:bodyPr/>
        <a:lstStyle/>
        <a:p>
          <a:endParaRPr lang="en-GB">
            <a:noFill/>
          </a:endParaRPr>
        </a:p>
      </dgm:t>
    </dgm:pt>
    <dgm:pt modelId="{DF1945D3-795F-4F79-B648-6F97DD8013D4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D1183B7A-186C-467D-AB2C-29C2F5274372}" type="parTrans" cxnId="{1BC26712-71D6-43A6-AA4E-D215A6A2AB5B}">
      <dgm:prSet/>
      <dgm:spPr/>
      <dgm:t>
        <a:bodyPr/>
        <a:lstStyle/>
        <a:p>
          <a:endParaRPr lang="en-GB">
            <a:noFill/>
          </a:endParaRPr>
        </a:p>
      </dgm:t>
    </dgm:pt>
    <dgm:pt modelId="{EBD34F62-DA18-4CB0-A73A-1C1F9D2BC641}" type="sibTrans" cxnId="{1BC26712-71D6-43A6-AA4E-D215A6A2AB5B}">
      <dgm:prSet/>
      <dgm:spPr/>
      <dgm:t>
        <a:bodyPr/>
        <a:lstStyle/>
        <a:p>
          <a:endParaRPr lang="en-GB">
            <a:noFill/>
          </a:endParaRPr>
        </a:p>
      </dgm:t>
    </dgm:pt>
    <dgm:pt modelId="{28ECA1ED-949F-4547-A6A9-C8E6C5FBF16D}">
      <dgm:prSet phldrT="[Text]" phldr="1"/>
      <dgm:spPr>
        <a:noFill/>
        <a:ln>
          <a:noFill/>
        </a:ln>
      </dgm:spPr>
      <dgm:t>
        <a:bodyPr/>
        <a:lstStyle/>
        <a:p>
          <a:endParaRPr lang="en-GB">
            <a:noFill/>
          </a:endParaRPr>
        </a:p>
      </dgm:t>
    </dgm:pt>
    <dgm:pt modelId="{97C123DD-0E9F-4634-8F90-76AC974022B0}" type="parTrans" cxnId="{B29845E4-D93C-45FB-8590-52DA6433A150}">
      <dgm:prSet/>
      <dgm:spPr/>
      <dgm:t>
        <a:bodyPr/>
        <a:lstStyle/>
        <a:p>
          <a:endParaRPr lang="en-GB">
            <a:noFill/>
          </a:endParaRPr>
        </a:p>
      </dgm:t>
    </dgm:pt>
    <dgm:pt modelId="{D5B86861-C329-415D-A556-B3C8D7EFD1B2}" type="sibTrans" cxnId="{B29845E4-D93C-45FB-8590-52DA6433A150}">
      <dgm:prSet/>
      <dgm:spPr/>
      <dgm:t>
        <a:bodyPr/>
        <a:lstStyle/>
        <a:p>
          <a:endParaRPr lang="en-GB">
            <a:noFill/>
          </a:endParaRPr>
        </a:p>
      </dgm:t>
    </dgm:pt>
    <dgm:pt modelId="{C3F34474-0250-4079-90D3-4DE467893B0B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B51D3CC9-315D-4843-9D36-B3349D57F37F}" type="parTrans" cxnId="{AA3BA141-04D3-4444-958E-265B33D98C47}">
      <dgm:prSet/>
      <dgm:spPr/>
      <dgm:t>
        <a:bodyPr/>
        <a:lstStyle/>
        <a:p>
          <a:endParaRPr lang="en-GB">
            <a:noFill/>
          </a:endParaRPr>
        </a:p>
      </dgm:t>
    </dgm:pt>
    <dgm:pt modelId="{71144E74-9CDC-48A0-8009-4A3777D324C7}" type="sibTrans" cxnId="{AA3BA141-04D3-4444-958E-265B33D98C47}">
      <dgm:prSet/>
      <dgm:spPr/>
      <dgm:t>
        <a:bodyPr/>
        <a:lstStyle/>
        <a:p>
          <a:endParaRPr lang="en-GB">
            <a:noFill/>
          </a:endParaRPr>
        </a:p>
      </dgm:t>
    </dgm:pt>
    <dgm:pt modelId="{4E451D1B-59C3-46EA-AEBF-1D8583E23E5C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AD3C04D6-957D-4807-93AE-EF39540166EB}" type="parTrans" cxnId="{E46F9526-0584-43C6-9A1E-2C3751770AD6}">
      <dgm:prSet/>
      <dgm:spPr/>
      <dgm:t>
        <a:bodyPr/>
        <a:lstStyle/>
        <a:p>
          <a:endParaRPr lang="en-GB">
            <a:noFill/>
          </a:endParaRPr>
        </a:p>
      </dgm:t>
    </dgm:pt>
    <dgm:pt modelId="{05972F05-7169-40AD-9ACE-CB3F15C6039F}" type="sibTrans" cxnId="{E46F9526-0584-43C6-9A1E-2C3751770AD6}">
      <dgm:prSet/>
      <dgm:spPr/>
      <dgm:t>
        <a:bodyPr/>
        <a:lstStyle/>
        <a:p>
          <a:endParaRPr lang="en-GB">
            <a:noFill/>
          </a:endParaRPr>
        </a:p>
      </dgm:t>
    </dgm:pt>
    <dgm:pt modelId="{23180B7C-B43F-43DB-B850-12C1873EE99E}">
      <dgm:prSet phldrT="[Text]" phldr="1"/>
      <dgm:spPr>
        <a:noFill/>
        <a:ln>
          <a:noFill/>
        </a:ln>
      </dgm:spPr>
      <dgm:t>
        <a:bodyPr/>
        <a:lstStyle/>
        <a:p>
          <a:endParaRPr lang="en-GB">
            <a:noFill/>
          </a:endParaRPr>
        </a:p>
      </dgm:t>
    </dgm:pt>
    <dgm:pt modelId="{B2D8CAD7-C7AF-46E2-B9BD-A2D5C20820B9}" type="parTrans" cxnId="{07E9AE4D-7DCF-42EA-B543-70028E66B479}">
      <dgm:prSet/>
      <dgm:spPr/>
      <dgm:t>
        <a:bodyPr/>
        <a:lstStyle/>
        <a:p>
          <a:endParaRPr lang="en-GB">
            <a:noFill/>
          </a:endParaRPr>
        </a:p>
      </dgm:t>
    </dgm:pt>
    <dgm:pt modelId="{9DD0AD68-F8BE-4935-84A6-1D7B1C757C59}" type="sibTrans" cxnId="{07E9AE4D-7DCF-42EA-B543-70028E66B479}">
      <dgm:prSet/>
      <dgm:spPr/>
      <dgm:t>
        <a:bodyPr/>
        <a:lstStyle/>
        <a:p>
          <a:endParaRPr lang="en-GB">
            <a:noFill/>
          </a:endParaRPr>
        </a:p>
      </dgm:t>
    </dgm:pt>
    <dgm:pt modelId="{5AD2A9DC-9D9C-4435-839A-FE8FF5855063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5D8FA540-129C-4CFB-8DED-4D8B517DE1EA}" type="parTrans" cxnId="{FEA53559-EDB8-4CEC-A88B-929D47E3DD34}">
      <dgm:prSet/>
      <dgm:spPr/>
      <dgm:t>
        <a:bodyPr/>
        <a:lstStyle/>
        <a:p>
          <a:endParaRPr lang="en-GB">
            <a:noFill/>
          </a:endParaRPr>
        </a:p>
      </dgm:t>
    </dgm:pt>
    <dgm:pt modelId="{F49D6391-C218-44F1-9685-2ADC4CB02E64}" type="sibTrans" cxnId="{FEA53559-EDB8-4CEC-A88B-929D47E3DD34}">
      <dgm:prSet/>
      <dgm:spPr/>
      <dgm:t>
        <a:bodyPr/>
        <a:lstStyle/>
        <a:p>
          <a:endParaRPr lang="en-GB">
            <a:noFill/>
          </a:endParaRPr>
        </a:p>
      </dgm:t>
    </dgm:pt>
    <dgm:pt modelId="{43DB75FE-4213-9142-8C4F-B2E6A1E3DB94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40FF0EBD-E2EF-6047-826A-B630785D18C8}" type="parTrans" cxnId="{7AC4166F-B929-4C41-AF23-8C23DC14A4F4}">
      <dgm:prSet/>
      <dgm:spPr/>
      <dgm:t>
        <a:bodyPr/>
        <a:lstStyle/>
        <a:p>
          <a:endParaRPr lang="en-US"/>
        </a:p>
      </dgm:t>
    </dgm:pt>
    <dgm:pt modelId="{2422923F-96AE-C847-B4AA-A7E3E61E613F}" type="sibTrans" cxnId="{7AC4166F-B929-4C41-AF23-8C23DC14A4F4}">
      <dgm:prSet/>
      <dgm:spPr/>
      <dgm:t>
        <a:bodyPr/>
        <a:lstStyle/>
        <a:p>
          <a:endParaRPr lang="en-US"/>
        </a:p>
      </dgm:t>
    </dgm:pt>
    <dgm:pt modelId="{6F36A875-7332-154C-A535-0ABE7EC6FE39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1BC838E-BD6E-6848-A854-3C2FB4431600}" type="sibTrans" cxnId="{1920D219-6EA5-9849-B05C-D1F8B6FCAD82}">
      <dgm:prSet/>
      <dgm:spPr/>
      <dgm:t>
        <a:bodyPr/>
        <a:lstStyle/>
        <a:p>
          <a:endParaRPr lang="en-US"/>
        </a:p>
      </dgm:t>
    </dgm:pt>
    <dgm:pt modelId="{B9468A4C-3757-A840-AA0F-53BDBDD6F440}" type="parTrans" cxnId="{1920D219-6EA5-9849-B05C-D1F8B6FCAD82}">
      <dgm:prSet/>
      <dgm:spPr/>
      <dgm:t>
        <a:bodyPr/>
        <a:lstStyle/>
        <a:p>
          <a:endParaRPr lang="en-US"/>
        </a:p>
      </dgm:t>
    </dgm:pt>
    <dgm:pt modelId="{79BEBB02-5E46-A948-81A3-63DE9016BB07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69CE396B-1576-3A45-B631-8B58656749FB}" type="parTrans" cxnId="{CAD26CDC-4532-A64C-87DB-C77C77359299}">
      <dgm:prSet/>
      <dgm:spPr/>
      <dgm:t>
        <a:bodyPr/>
        <a:lstStyle/>
        <a:p>
          <a:endParaRPr lang="en-US"/>
        </a:p>
      </dgm:t>
    </dgm:pt>
    <dgm:pt modelId="{30541D0D-32ED-F645-844C-7F3D1A004B43}" type="sibTrans" cxnId="{CAD26CDC-4532-A64C-87DB-C77C77359299}">
      <dgm:prSet/>
      <dgm:spPr/>
      <dgm:t>
        <a:bodyPr/>
        <a:lstStyle/>
        <a:p>
          <a:endParaRPr lang="en-US"/>
        </a:p>
      </dgm:t>
    </dgm:pt>
    <dgm:pt modelId="{F2755131-E26A-4898-8C54-9197B533C089}" type="pres">
      <dgm:prSet presAssocID="{DBBC0471-7674-4550-BF93-DDBBB1B201DE}" presName="diagram" presStyleCnt="0">
        <dgm:presLayoutVars>
          <dgm:dir/>
        </dgm:presLayoutVars>
      </dgm:prSet>
      <dgm:spPr/>
    </dgm:pt>
    <dgm:pt modelId="{7975A7E1-B8F4-4A61-BA9C-B0856F285F06}" type="pres">
      <dgm:prSet presAssocID="{10BC879A-3FDB-4673-B683-A8159EF48017}" presName="composite" presStyleCnt="0"/>
      <dgm:spPr/>
    </dgm:pt>
    <dgm:pt modelId="{4978E2D1-1FC4-487A-BE8A-E3B93DDEDDB1}" type="pres">
      <dgm:prSet presAssocID="{10BC879A-3FDB-4673-B683-A8159EF48017}" presName="Image" presStyleLbl="bgShp" presStyleIdx="0" presStyleCnt="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16F0CEDA-3FAC-42AA-8C36-7AAD4390CE75}" type="pres">
      <dgm:prSet presAssocID="{10BC879A-3FDB-4673-B683-A8159EF48017}" presName="Parent" presStyleLbl="node0" presStyleIdx="0" presStyleCnt="10">
        <dgm:presLayoutVars>
          <dgm:bulletEnabled val="1"/>
        </dgm:presLayoutVars>
      </dgm:prSet>
      <dgm:spPr/>
    </dgm:pt>
    <dgm:pt modelId="{52F18EBF-D93B-47FA-BCF6-752C1F4C7E19}" type="pres">
      <dgm:prSet presAssocID="{B78FD4BA-6518-4D6C-8D80-27DDE520F5E5}" presName="sibTrans" presStyleCnt="0"/>
      <dgm:spPr/>
    </dgm:pt>
    <dgm:pt modelId="{8CF55B38-BEFB-4A3F-819A-848582A65133}" type="pres">
      <dgm:prSet presAssocID="{DF1945D3-795F-4F79-B648-6F97DD8013D4}" presName="composite" presStyleCnt="0"/>
      <dgm:spPr/>
    </dgm:pt>
    <dgm:pt modelId="{F7069F5C-EC1A-428F-8406-A563FDC531AA}" type="pres">
      <dgm:prSet presAssocID="{DF1945D3-795F-4F79-B648-6F97DD8013D4}" presName="Image" presStyleLbl="bgShp" presStyleIdx="1" presStyleCnt="1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23BF9CE0-9842-449A-95DA-D84C47F7BBBD}" type="pres">
      <dgm:prSet presAssocID="{DF1945D3-795F-4F79-B648-6F97DD8013D4}" presName="Parent" presStyleLbl="node0" presStyleIdx="1" presStyleCnt="10">
        <dgm:presLayoutVars>
          <dgm:bulletEnabled val="1"/>
        </dgm:presLayoutVars>
      </dgm:prSet>
      <dgm:spPr/>
    </dgm:pt>
    <dgm:pt modelId="{74F78571-0A69-4012-AAFC-F6D805A312D0}" type="pres">
      <dgm:prSet presAssocID="{EBD34F62-DA18-4CB0-A73A-1C1F9D2BC641}" presName="sibTrans" presStyleCnt="0"/>
      <dgm:spPr/>
    </dgm:pt>
    <dgm:pt modelId="{DF3E1B52-2286-4094-A4DE-1DCD312A1CDF}" type="pres">
      <dgm:prSet presAssocID="{28ECA1ED-949F-4547-A6A9-C8E6C5FBF16D}" presName="composite" presStyleCnt="0"/>
      <dgm:spPr/>
    </dgm:pt>
    <dgm:pt modelId="{17952F69-F4D1-430A-9AC8-3213EB72A68C}" type="pres">
      <dgm:prSet presAssocID="{28ECA1ED-949F-4547-A6A9-C8E6C5FBF16D}" presName="Image" presStyleLbl="bgShp" presStyleIdx="2" presStyleCnt="10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D8B70ACA-A839-45A0-AC7A-50EF02FDB423}" type="pres">
      <dgm:prSet presAssocID="{28ECA1ED-949F-4547-A6A9-C8E6C5FBF16D}" presName="Parent" presStyleLbl="node0" presStyleIdx="2" presStyleCnt="10">
        <dgm:presLayoutVars>
          <dgm:bulletEnabled val="1"/>
        </dgm:presLayoutVars>
      </dgm:prSet>
      <dgm:spPr/>
    </dgm:pt>
    <dgm:pt modelId="{E6F242D4-50D0-4D8E-80A2-8BAAA659D1C5}" type="pres">
      <dgm:prSet presAssocID="{D5B86861-C329-415D-A556-B3C8D7EFD1B2}" presName="sibTrans" presStyleCnt="0"/>
      <dgm:spPr/>
    </dgm:pt>
    <dgm:pt modelId="{1DE461E5-9BF5-4AC1-9B64-FC4D10C67B39}" type="pres">
      <dgm:prSet presAssocID="{5AD2A9DC-9D9C-4435-839A-FE8FF5855063}" presName="composite" presStyleCnt="0"/>
      <dgm:spPr/>
    </dgm:pt>
    <dgm:pt modelId="{FE111FF9-9F5E-4BEC-9F92-58354BDBA605}" type="pres">
      <dgm:prSet presAssocID="{5AD2A9DC-9D9C-4435-839A-FE8FF5855063}" presName="Image" presStyleLbl="bgShp" presStyleIdx="3" presStyleCnt="10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DA142830-255C-426E-B19A-686D92292B12}" type="pres">
      <dgm:prSet presAssocID="{5AD2A9DC-9D9C-4435-839A-FE8FF5855063}" presName="Parent" presStyleLbl="node0" presStyleIdx="3" presStyleCnt="10">
        <dgm:presLayoutVars>
          <dgm:bulletEnabled val="1"/>
        </dgm:presLayoutVars>
      </dgm:prSet>
      <dgm:spPr/>
    </dgm:pt>
    <dgm:pt modelId="{FB02DC79-2885-483C-9F22-99311D04E342}" type="pres">
      <dgm:prSet presAssocID="{F49D6391-C218-44F1-9685-2ADC4CB02E64}" presName="sibTrans" presStyleCnt="0"/>
      <dgm:spPr/>
    </dgm:pt>
    <dgm:pt modelId="{7326BC33-FCCF-2F46-999B-030FC61C1B03}" type="pres">
      <dgm:prSet presAssocID="{6F36A875-7332-154C-A535-0ABE7EC6FE39}" presName="composite" presStyleCnt="0"/>
      <dgm:spPr/>
    </dgm:pt>
    <dgm:pt modelId="{A49DEC24-F87D-9F43-ABAA-EB8EFD6E25CE}" type="pres">
      <dgm:prSet presAssocID="{6F36A875-7332-154C-A535-0ABE7EC6FE39}" presName="Image" presStyleLbl="bgShp" presStyleIdx="4" presStyleCnt="10"/>
      <dgm:spPr>
        <a:blipFill>
          <a:blip xmlns:r="http://schemas.openxmlformats.org/officeDocument/2006/relationships" r:embed="rId5"/>
          <a:srcRect/>
          <a:stretch>
            <a:fillRect t="-18000" b="-18000"/>
          </a:stretch>
        </a:blipFill>
      </dgm:spPr>
    </dgm:pt>
    <dgm:pt modelId="{8771A3DA-A898-A24B-AE39-43F53B96C2DD}" type="pres">
      <dgm:prSet presAssocID="{6F36A875-7332-154C-A535-0ABE7EC6FE39}" presName="Parent" presStyleLbl="node0" presStyleIdx="4" presStyleCnt="10">
        <dgm:presLayoutVars>
          <dgm:bulletEnabled val="1"/>
        </dgm:presLayoutVars>
      </dgm:prSet>
      <dgm:spPr/>
    </dgm:pt>
    <dgm:pt modelId="{492F78D3-4E9D-2040-9BBA-C53126E628C3}" type="pres">
      <dgm:prSet presAssocID="{21BC838E-BD6E-6848-A854-3C2FB4431600}" presName="sibTrans" presStyleCnt="0"/>
      <dgm:spPr/>
    </dgm:pt>
    <dgm:pt modelId="{F4C19D5B-4D0C-4247-B7C2-168CD6BAB237}" type="pres">
      <dgm:prSet presAssocID="{43DB75FE-4213-9142-8C4F-B2E6A1E3DB94}" presName="composite" presStyleCnt="0"/>
      <dgm:spPr/>
    </dgm:pt>
    <dgm:pt modelId="{DDFDAAAE-065E-1642-A433-5BDC28F2DA6D}" type="pres">
      <dgm:prSet presAssocID="{43DB75FE-4213-9142-8C4F-B2E6A1E3DB94}" presName="Image" presStyleLbl="bgShp" presStyleIdx="5" presStyleCnt="10"/>
      <dgm:spPr>
        <a:blipFill>
          <a:blip xmlns:r="http://schemas.openxmlformats.org/officeDocument/2006/relationships" r:embed="rId6"/>
          <a:srcRect/>
          <a:stretch>
            <a:fillRect l="-2000" r="-2000"/>
          </a:stretch>
        </a:blipFill>
      </dgm:spPr>
    </dgm:pt>
    <dgm:pt modelId="{EBF226DE-401D-5845-8D5F-A2732A3AD475}" type="pres">
      <dgm:prSet presAssocID="{43DB75FE-4213-9142-8C4F-B2E6A1E3DB94}" presName="Parent" presStyleLbl="node0" presStyleIdx="5" presStyleCnt="10">
        <dgm:presLayoutVars>
          <dgm:bulletEnabled val="1"/>
        </dgm:presLayoutVars>
      </dgm:prSet>
      <dgm:spPr/>
    </dgm:pt>
    <dgm:pt modelId="{BF0B6947-F133-9C43-BE7D-4A23AF619433}" type="pres">
      <dgm:prSet presAssocID="{2422923F-96AE-C847-B4AA-A7E3E61E613F}" presName="sibTrans" presStyleCnt="0"/>
      <dgm:spPr/>
    </dgm:pt>
    <dgm:pt modelId="{EB8D1A66-8A46-4EC9-AC7D-8AF40009C3FD}" type="pres">
      <dgm:prSet presAssocID="{23180B7C-B43F-43DB-B850-12C1873EE99E}" presName="composite" presStyleCnt="0"/>
      <dgm:spPr/>
    </dgm:pt>
    <dgm:pt modelId="{E5346E0D-8785-49F9-BD54-70E7DE38E8BD}" type="pres">
      <dgm:prSet presAssocID="{23180B7C-B43F-43DB-B850-12C1873EE99E}" presName="Image" presStyleLbl="bgShp" presStyleIdx="6" presStyleCnt="10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66AED105-F0F1-4CA7-9330-16F7BFD63C2D}" type="pres">
      <dgm:prSet presAssocID="{23180B7C-B43F-43DB-B850-12C1873EE99E}" presName="Parent" presStyleLbl="node0" presStyleIdx="6" presStyleCnt="10">
        <dgm:presLayoutVars>
          <dgm:bulletEnabled val="1"/>
        </dgm:presLayoutVars>
      </dgm:prSet>
      <dgm:spPr/>
    </dgm:pt>
    <dgm:pt modelId="{E7E64A45-464B-4A8A-933E-751419CDA2CC}" type="pres">
      <dgm:prSet presAssocID="{9DD0AD68-F8BE-4935-84A6-1D7B1C757C59}" presName="sibTrans" presStyleCnt="0"/>
      <dgm:spPr/>
    </dgm:pt>
    <dgm:pt modelId="{1CD67A20-6EC4-4CF1-B11B-134200A70988}" type="pres">
      <dgm:prSet presAssocID="{4E451D1B-59C3-46EA-AEBF-1D8583E23E5C}" presName="composite" presStyleCnt="0"/>
      <dgm:spPr/>
    </dgm:pt>
    <dgm:pt modelId="{087AE05E-AA5A-440F-B47D-E5377CD9874E}" type="pres">
      <dgm:prSet presAssocID="{4E451D1B-59C3-46EA-AEBF-1D8583E23E5C}" presName="Image" presStyleLbl="bgShp" presStyleIdx="7" presStyleCnt="10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21168110-E02A-4BB4-A8C9-22B69F2B414A}" type="pres">
      <dgm:prSet presAssocID="{4E451D1B-59C3-46EA-AEBF-1D8583E23E5C}" presName="Parent" presStyleLbl="node0" presStyleIdx="7" presStyleCnt="10">
        <dgm:presLayoutVars>
          <dgm:bulletEnabled val="1"/>
        </dgm:presLayoutVars>
      </dgm:prSet>
      <dgm:spPr/>
    </dgm:pt>
    <dgm:pt modelId="{81439D8B-1494-4B19-A7DA-ECC64573B4C5}" type="pres">
      <dgm:prSet presAssocID="{05972F05-7169-40AD-9ACE-CB3F15C6039F}" presName="sibTrans" presStyleCnt="0"/>
      <dgm:spPr/>
    </dgm:pt>
    <dgm:pt modelId="{AABDBFD8-0D8E-EE48-B18C-9604594AB1B2}" type="pres">
      <dgm:prSet presAssocID="{79BEBB02-5E46-A948-81A3-63DE9016BB07}" presName="composite" presStyleCnt="0"/>
      <dgm:spPr/>
    </dgm:pt>
    <dgm:pt modelId="{E7C1EC83-532A-A441-8B81-9FAC28A2047B}" type="pres">
      <dgm:prSet presAssocID="{79BEBB02-5E46-A948-81A3-63DE9016BB07}" presName="Image" presStyleLbl="bgShp" presStyleIdx="8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A8646C7B-E97E-1449-A6F5-164FEBAEF415}" type="pres">
      <dgm:prSet presAssocID="{79BEBB02-5E46-A948-81A3-63DE9016BB07}" presName="Parent" presStyleLbl="node0" presStyleIdx="8" presStyleCnt="10">
        <dgm:presLayoutVars>
          <dgm:bulletEnabled val="1"/>
        </dgm:presLayoutVars>
      </dgm:prSet>
      <dgm:spPr/>
    </dgm:pt>
    <dgm:pt modelId="{7FE66E42-5875-6142-A408-B95555C3DBDE}" type="pres">
      <dgm:prSet presAssocID="{30541D0D-32ED-F645-844C-7F3D1A004B43}" presName="sibTrans" presStyleCnt="0"/>
      <dgm:spPr/>
    </dgm:pt>
    <dgm:pt modelId="{9AE86692-BEB9-4D96-A084-D4893607FD09}" type="pres">
      <dgm:prSet presAssocID="{C3F34474-0250-4079-90D3-4DE467893B0B}" presName="composite" presStyleCnt="0"/>
      <dgm:spPr/>
    </dgm:pt>
    <dgm:pt modelId="{80E5FB85-2F20-4D78-AF31-48FE4A99EC7D}" type="pres">
      <dgm:prSet presAssocID="{C3F34474-0250-4079-90D3-4DE467893B0B}" presName="Image" presStyleLbl="bgShp" presStyleIdx="9" presStyleCnt="10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5B7981AD-BBB9-4844-BEF1-AD9FC790352F}" type="pres">
      <dgm:prSet presAssocID="{C3F34474-0250-4079-90D3-4DE467893B0B}" presName="Parent" presStyleLbl="node0" presStyleIdx="9" presStyleCnt="10">
        <dgm:presLayoutVars>
          <dgm:bulletEnabled val="1"/>
        </dgm:presLayoutVars>
      </dgm:prSet>
      <dgm:spPr/>
    </dgm:pt>
  </dgm:ptLst>
  <dgm:cxnLst>
    <dgm:cxn modelId="{4C6E8703-83BA-48AD-9BA9-03931ECE1735}" srcId="{DBBC0471-7674-4550-BF93-DDBBB1B201DE}" destId="{10BC879A-3FDB-4673-B683-A8159EF48017}" srcOrd="0" destOrd="0" parTransId="{3A775794-FCAE-4F8B-867E-A203BE8D0B7D}" sibTransId="{B78FD4BA-6518-4D6C-8D80-27DDE520F5E5}"/>
    <dgm:cxn modelId="{1BC26712-71D6-43A6-AA4E-D215A6A2AB5B}" srcId="{DBBC0471-7674-4550-BF93-DDBBB1B201DE}" destId="{DF1945D3-795F-4F79-B648-6F97DD8013D4}" srcOrd="1" destOrd="0" parTransId="{D1183B7A-186C-467D-AB2C-29C2F5274372}" sibTransId="{EBD34F62-DA18-4CB0-A73A-1C1F9D2BC641}"/>
    <dgm:cxn modelId="{1920D219-6EA5-9849-B05C-D1F8B6FCAD82}" srcId="{DBBC0471-7674-4550-BF93-DDBBB1B201DE}" destId="{6F36A875-7332-154C-A535-0ABE7EC6FE39}" srcOrd="4" destOrd="0" parTransId="{B9468A4C-3757-A840-AA0F-53BDBDD6F440}" sibTransId="{21BC838E-BD6E-6848-A854-3C2FB4431600}"/>
    <dgm:cxn modelId="{E46F9526-0584-43C6-9A1E-2C3751770AD6}" srcId="{DBBC0471-7674-4550-BF93-DDBBB1B201DE}" destId="{4E451D1B-59C3-46EA-AEBF-1D8583E23E5C}" srcOrd="7" destOrd="0" parTransId="{AD3C04D6-957D-4807-93AE-EF39540166EB}" sibTransId="{05972F05-7169-40AD-9ACE-CB3F15C6039F}"/>
    <dgm:cxn modelId="{4766D134-0A25-6740-8A19-CA71086D11CC}" type="presOf" srcId="{28ECA1ED-949F-4547-A6A9-C8E6C5FBF16D}" destId="{D8B70ACA-A839-45A0-AC7A-50EF02FDB423}" srcOrd="0" destOrd="0" presId="urn:microsoft.com/office/officeart/2008/layout/BendingPictureCaption"/>
    <dgm:cxn modelId="{AA3BA141-04D3-4444-958E-265B33D98C47}" srcId="{DBBC0471-7674-4550-BF93-DDBBB1B201DE}" destId="{C3F34474-0250-4079-90D3-4DE467893B0B}" srcOrd="9" destOrd="0" parTransId="{B51D3CC9-315D-4843-9D36-B3349D57F37F}" sibTransId="{71144E74-9CDC-48A0-8009-4A3777D324C7}"/>
    <dgm:cxn modelId="{07E9AE4D-7DCF-42EA-B543-70028E66B479}" srcId="{DBBC0471-7674-4550-BF93-DDBBB1B201DE}" destId="{23180B7C-B43F-43DB-B850-12C1873EE99E}" srcOrd="6" destOrd="0" parTransId="{B2D8CAD7-C7AF-46E2-B9BD-A2D5C20820B9}" sibTransId="{9DD0AD68-F8BE-4935-84A6-1D7B1C757C59}"/>
    <dgm:cxn modelId="{FEA53559-EDB8-4CEC-A88B-929D47E3DD34}" srcId="{DBBC0471-7674-4550-BF93-DDBBB1B201DE}" destId="{5AD2A9DC-9D9C-4435-839A-FE8FF5855063}" srcOrd="3" destOrd="0" parTransId="{5D8FA540-129C-4CFB-8DED-4D8B517DE1EA}" sibTransId="{F49D6391-C218-44F1-9685-2ADC4CB02E64}"/>
    <dgm:cxn modelId="{4C8F9C61-55E2-BD4D-9DC2-718F16A7AF2B}" type="presOf" srcId="{79BEBB02-5E46-A948-81A3-63DE9016BB07}" destId="{A8646C7B-E97E-1449-A6F5-164FEBAEF415}" srcOrd="0" destOrd="0" presId="urn:microsoft.com/office/officeart/2008/layout/BendingPictureCaption"/>
    <dgm:cxn modelId="{C2C39965-32A1-804C-B52D-24E32670A39D}" type="presOf" srcId="{43DB75FE-4213-9142-8C4F-B2E6A1E3DB94}" destId="{EBF226DE-401D-5845-8D5F-A2732A3AD475}" srcOrd="0" destOrd="0" presId="urn:microsoft.com/office/officeart/2008/layout/BendingPictureCaption"/>
    <dgm:cxn modelId="{7AC4166F-B929-4C41-AF23-8C23DC14A4F4}" srcId="{DBBC0471-7674-4550-BF93-DDBBB1B201DE}" destId="{43DB75FE-4213-9142-8C4F-B2E6A1E3DB94}" srcOrd="5" destOrd="0" parTransId="{40FF0EBD-E2EF-6047-826A-B630785D18C8}" sibTransId="{2422923F-96AE-C847-B4AA-A7E3E61E613F}"/>
    <dgm:cxn modelId="{82666370-E4A0-614A-B547-9923DA597D55}" type="presOf" srcId="{6F36A875-7332-154C-A535-0ABE7EC6FE39}" destId="{8771A3DA-A898-A24B-AE39-43F53B96C2DD}" srcOrd="0" destOrd="0" presId="urn:microsoft.com/office/officeart/2008/layout/BendingPictureCaption"/>
    <dgm:cxn modelId="{29B1BDA4-A0FE-6A45-8D74-12FBC6B5FE0C}" type="presOf" srcId="{4E451D1B-59C3-46EA-AEBF-1D8583E23E5C}" destId="{21168110-E02A-4BB4-A8C9-22B69F2B414A}" srcOrd="0" destOrd="0" presId="urn:microsoft.com/office/officeart/2008/layout/BendingPictureCaption"/>
    <dgm:cxn modelId="{13584EB8-2931-0F4A-90D3-542C9EC55D4A}" type="presOf" srcId="{DF1945D3-795F-4F79-B648-6F97DD8013D4}" destId="{23BF9CE0-9842-449A-95DA-D84C47F7BBBD}" srcOrd="0" destOrd="0" presId="urn:microsoft.com/office/officeart/2008/layout/BendingPictureCaption"/>
    <dgm:cxn modelId="{1D5EA6BE-4DA9-49CF-BA97-3D6AA183DA50}" type="presOf" srcId="{DBBC0471-7674-4550-BF93-DDBBB1B201DE}" destId="{F2755131-E26A-4898-8C54-9197B533C089}" srcOrd="0" destOrd="0" presId="urn:microsoft.com/office/officeart/2008/layout/BendingPictureCaption"/>
    <dgm:cxn modelId="{CBE406CD-AF35-F049-AA90-0ED73B4415F9}" type="presOf" srcId="{23180B7C-B43F-43DB-B850-12C1873EE99E}" destId="{66AED105-F0F1-4CA7-9330-16F7BFD63C2D}" srcOrd="0" destOrd="0" presId="urn:microsoft.com/office/officeart/2008/layout/BendingPictureCaption"/>
    <dgm:cxn modelId="{37A603DA-EF76-C941-99FB-AD209D4C8A40}" type="presOf" srcId="{C3F34474-0250-4079-90D3-4DE467893B0B}" destId="{5B7981AD-BBB9-4844-BEF1-AD9FC790352F}" srcOrd="0" destOrd="0" presId="urn:microsoft.com/office/officeart/2008/layout/BendingPictureCaption"/>
    <dgm:cxn modelId="{CAD26CDC-4532-A64C-87DB-C77C77359299}" srcId="{DBBC0471-7674-4550-BF93-DDBBB1B201DE}" destId="{79BEBB02-5E46-A948-81A3-63DE9016BB07}" srcOrd="8" destOrd="0" parTransId="{69CE396B-1576-3A45-B631-8B58656749FB}" sibTransId="{30541D0D-32ED-F645-844C-7F3D1A004B43}"/>
    <dgm:cxn modelId="{0D396AE2-8E44-3840-ACB4-4C861937FAE7}" type="presOf" srcId="{5AD2A9DC-9D9C-4435-839A-FE8FF5855063}" destId="{DA142830-255C-426E-B19A-686D92292B12}" srcOrd="0" destOrd="0" presId="urn:microsoft.com/office/officeart/2008/layout/BendingPictureCaption"/>
    <dgm:cxn modelId="{B29845E4-D93C-45FB-8590-52DA6433A150}" srcId="{DBBC0471-7674-4550-BF93-DDBBB1B201DE}" destId="{28ECA1ED-949F-4547-A6A9-C8E6C5FBF16D}" srcOrd="2" destOrd="0" parTransId="{97C123DD-0E9F-4634-8F90-76AC974022B0}" sibTransId="{D5B86861-C329-415D-A556-B3C8D7EFD1B2}"/>
    <dgm:cxn modelId="{2279C8FB-E903-9C44-B24C-AF33D5438F5F}" type="presOf" srcId="{10BC879A-3FDB-4673-B683-A8159EF48017}" destId="{16F0CEDA-3FAC-42AA-8C36-7AAD4390CE75}" srcOrd="0" destOrd="0" presId="urn:microsoft.com/office/officeart/2008/layout/BendingPictureCaption"/>
    <dgm:cxn modelId="{443BD5F0-BB20-8A4B-BBD5-EA25914C2E1C}" type="presParOf" srcId="{F2755131-E26A-4898-8C54-9197B533C089}" destId="{7975A7E1-B8F4-4A61-BA9C-B0856F285F06}" srcOrd="0" destOrd="0" presId="urn:microsoft.com/office/officeart/2008/layout/BendingPictureCaption"/>
    <dgm:cxn modelId="{49535F93-0BF8-A044-9730-A51EA1DF707F}" type="presParOf" srcId="{7975A7E1-B8F4-4A61-BA9C-B0856F285F06}" destId="{4978E2D1-1FC4-487A-BE8A-E3B93DDEDDB1}" srcOrd="0" destOrd="0" presId="urn:microsoft.com/office/officeart/2008/layout/BendingPictureCaption"/>
    <dgm:cxn modelId="{EF0DA438-F889-7C41-A720-8855078B75B7}" type="presParOf" srcId="{7975A7E1-B8F4-4A61-BA9C-B0856F285F06}" destId="{16F0CEDA-3FAC-42AA-8C36-7AAD4390CE75}" srcOrd="1" destOrd="0" presId="urn:microsoft.com/office/officeart/2008/layout/BendingPictureCaption"/>
    <dgm:cxn modelId="{7127A2EA-1397-A84C-8130-3EAD13ADA420}" type="presParOf" srcId="{F2755131-E26A-4898-8C54-9197B533C089}" destId="{52F18EBF-D93B-47FA-BCF6-752C1F4C7E19}" srcOrd="1" destOrd="0" presId="urn:microsoft.com/office/officeart/2008/layout/BendingPictureCaption"/>
    <dgm:cxn modelId="{3336A283-DF9C-5F47-94ED-5C51C64CAD4B}" type="presParOf" srcId="{F2755131-E26A-4898-8C54-9197B533C089}" destId="{8CF55B38-BEFB-4A3F-819A-848582A65133}" srcOrd="2" destOrd="0" presId="urn:microsoft.com/office/officeart/2008/layout/BendingPictureCaption"/>
    <dgm:cxn modelId="{DEF227BC-C49D-2645-914D-5AF63E6A0723}" type="presParOf" srcId="{8CF55B38-BEFB-4A3F-819A-848582A65133}" destId="{F7069F5C-EC1A-428F-8406-A563FDC531AA}" srcOrd="0" destOrd="0" presId="urn:microsoft.com/office/officeart/2008/layout/BendingPictureCaption"/>
    <dgm:cxn modelId="{0150E78C-2C88-5943-88D4-A77BD0A43E98}" type="presParOf" srcId="{8CF55B38-BEFB-4A3F-819A-848582A65133}" destId="{23BF9CE0-9842-449A-95DA-D84C47F7BBBD}" srcOrd="1" destOrd="0" presId="urn:microsoft.com/office/officeart/2008/layout/BendingPictureCaption"/>
    <dgm:cxn modelId="{9FCD18C8-CE04-0841-B3C2-61781ED756A3}" type="presParOf" srcId="{F2755131-E26A-4898-8C54-9197B533C089}" destId="{74F78571-0A69-4012-AAFC-F6D805A312D0}" srcOrd="3" destOrd="0" presId="urn:microsoft.com/office/officeart/2008/layout/BendingPictureCaption"/>
    <dgm:cxn modelId="{52FB7B06-8420-6749-99EA-69273A79E3E8}" type="presParOf" srcId="{F2755131-E26A-4898-8C54-9197B533C089}" destId="{DF3E1B52-2286-4094-A4DE-1DCD312A1CDF}" srcOrd="4" destOrd="0" presId="urn:microsoft.com/office/officeart/2008/layout/BendingPictureCaption"/>
    <dgm:cxn modelId="{B2C12E2D-B1D0-EA45-BA3C-8B3C3D041AFB}" type="presParOf" srcId="{DF3E1B52-2286-4094-A4DE-1DCD312A1CDF}" destId="{17952F69-F4D1-430A-9AC8-3213EB72A68C}" srcOrd="0" destOrd="0" presId="urn:microsoft.com/office/officeart/2008/layout/BendingPictureCaption"/>
    <dgm:cxn modelId="{57E41E1D-4ACE-D449-BD74-4C6979B5E998}" type="presParOf" srcId="{DF3E1B52-2286-4094-A4DE-1DCD312A1CDF}" destId="{D8B70ACA-A839-45A0-AC7A-50EF02FDB423}" srcOrd="1" destOrd="0" presId="urn:microsoft.com/office/officeart/2008/layout/BendingPictureCaption"/>
    <dgm:cxn modelId="{37B6BB26-9465-0645-93A7-036EAD1199B0}" type="presParOf" srcId="{F2755131-E26A-4898-8C54-9197B533C089}" destId="{E6F242D4-50D0-4D8E-80A2-8BAAA659D1C5}" srcOrd="5" destOrd="0" presId="urn:microsoft.com/office/officeart/2008/layout/BendingPictureCaption"/>
    <dgm:cxn modelId="{29B87698-AA21-454A-8A27-E1292F3DCF82}" type="presParOf" srcId="{F2755131-E26A-4898-8C54-9197B533C089}" destId="{1DE461E5-9BF5-4AC1-9B64-FC4D10C67B39}" srcOrd="6" destOrd="0" presId="urn:microsoft.com/office/officeart/2008/layout/BendingPictureCaption"/>
    <dgm:cxn modelId="{3C169D82-17CE-4944-AA2E-899565778FC3}" type="presParOf" srcId="{1DE461E5-9BF5-4AC1-9B64-FC4D10C67B39}" destId="{FE111FF9-9F5E-4BEC-9F92-58354BDBA605}" srcOrd="0" destOrd="0" presId="urn:microsoft.com/office/officeart/2008/layout/BendingPictureCaption"/>
    <dgm:cxn modelId="{EA5E1725-E8FC-0F44-AF67-95356CC05525}" type="presParOf" srcId="{1DE461E5-9BF5-4AC1-9B64-FC4D10C67B39}" destId="{DA142830-255C-426E-B19A-686D92292B12}" srcOrd="1" destOrd="0" presId="urn:microsoft.com/office/officeart/2008/layout/BendingPictureCaption"/>
    <dgm:cxn modelId="{12867357-76D8-5C45-956B-F302F63A8E24}" type="presParOf" srcId="{F2755131-E26A-4898-8C54-9197B533C089}" destId="{FB02DC79-2885-483C-9F22-99311D04E342}" srcOrd="7" destOrd="0" presId="urn:microsoft.com/office/officeart/2008/layout/BendingPictureCaption"/>
    <dgm:cxn modelId="{0DB8BCA8-C84D-564E-B637-AE4F977584B7}" type="presParOf" srcId="{F2755131-E26A-4898-8C54-9197B533C089}" destId="{7326BC33-FCCF-2F46-999B-030FC61C1B03}" srcOrd="8" destOrd="0" presId="urn:microsoft.com/office/officeart/2008/layout/BendingPictureCaption"/>
    <dgm:cxn modelId="{AB19AD3F-79EB-784D-9437-6D8D103568F7}" type="presParOf" srcId="{7326BC33-FCCF-2F46-999B-030FC61C1B03}" destId="{A49DEC24-F87D-9F43-ABAA-EB8EFD6E25CE}" srcOrd="0" destOrd="0" presId="urn:microsoft.com/office/officeart/2008/layout/BendingPictureCaption"/>
    <dgm:cxn modelId="{A89C9117-5B83-5040-BAAA-CEA1A1917E4A}" type="presParOf" srcId="{7326BC33-FCCF-2F46-999B-030FC61C1B03}" destId="{8771A3DA-A898-A24B-AE39-43F53B96C2DD}" srcOrd="1" destOrd="0" presId="urn:microsoft.com/office/officeart/2008/layout/BendingPictureCaption"/>
    <dgm:cxn modelId="{0494508C-0E08-354E-BE76-EB44778D5AC3}" type="presParOf" srcId="{F2755131-E26A-4898-8C54-9197B533C089}" destId="{492F78D3-4E9D-2040-9BBA-C53126E628C3}" srcOrd="9" destOrd="0" presId="urn:microsoft.com/office/officeart/2008/layout/BendingPictureCaption"/>
    <dgm:cxn modelId="{F7AFE0A2-C378-4749-BF12-04DC64A1CBA8}" type="presParOf" srcId="{F2755131-E26A-4898-8C54-9197B533C089}" destId="{F4C19D5B-4D0C-4247-B7C2-168CD6BAB237}" srcOrd="10" destOrd="0" presId="urn:microsoft.com/office/officeart/2008/layout/BendingPictureCaption"/>
    <dgm:cxn modelId="{08665AB7-C150-2242-8E45-94FABB4134E1}" type="presParOf" srcId="{F4C19D5B-4D0C-4247-B7C2-168CD6BAB237}" destId="{DDFDAAAE-065E-1642-A433-5BDC28F2DA6D}" srcOrd="0" destOrd="0" presId="urn:microsoft.com/office/officeart/2008/layout/BendingPictureCaption"/>
    <dgm:cxn modelId="{73A28187-D5DE-734A-9882-5A2A5BAA3BD8}" type="presParOf" srcId="{F4C19D5B-4D0C-4247-B7C2-168CD6BAB237}" destId="{EBF226DE-401D-5845-8D5F-A2732A3AD475}" srcOrd="1" destOrd="0" presId="urn:microsoft.com/office/officeart/2008/layout/BendingPictureCaption"/>
    <dgm:cxn modelId="{33C5F4AA-57AE-7A4D-A24A-5E77298A927D}" type="presParOf" srcId="{F2755131-E26A-4898-8C54-9197B533C089}" destId="{BF0B6947-F133-9C43-BE7D-4A23AF619433}" srcOrd="11" destOrd="0" presId="urn:microsoft.com/office/officeart/2008/layout/BendingPictureCaption"/>
    <dgm:cxn modelId="{FB0F54DA-1912-BB47-8E4A-9C281F9DF798}" type="presParOf" srcId="{F2755131-E26A-4898-8C54-9197B533C089}" destId="{EB8D1A66-8A46-4EC9-AC7D-8AF40009C3FD}" srcOrd="12" destOrd="0" presId="urn:microsoft.com/office/officeart/2008/layout/BendingPictureCaption"/>
    <dgm:cxn modelId="{B3F1E22A-FCE2-1840-86F5-88DA5C780D6B}" type="presParOf" srcId="{EB8D1A66-8A46-4EC9-AC7D-8AF40009C3FD}" destId="{E5346E0D-8785-49F9-BD54-70E7DE38E8BD}" srcOrd="0" destOrd="0" presId="urn:microsoft.com/office/officeart/2008/layout/BendingPictureCaption"/>
    <dgm:cxn modelId="{70EF2FCF-C663-DE42-A8AE-6B314693CFAC}" type="presParOf" srcId="{EB8D1A66-8A46-4EC9-AC7D-8AF40009C3FD}" destId="{66AED105-F0F1-4CA7-9330-16F7BFD63C2D}" srcOrd="1" destOrd="0" presId="urn:microsoft.com/office/officeart/2008/layout/BendingPictureCaption"/>
    <dgm:cxn modelId="{8B3CEFBF-B447-7E45-B8E3-123111C4657C}" type="presParOf" srcId="{F2755131-E26A-4898-8C54-9197B533C089}" destId="{E7E64A45-464B-4A8A-933E-751419CDA2CC}" srcOrd="13" destOrd="0" presId="urn:microsoft.com/office/officeart/2008/layout/BendingPictureCaption"/>
    <dgm:cxn modelId="{7BE0AFF0-6A66-B147-93C5-095320B3E28E}" type="presParOf" srcId="{F2755131-E26A-4898-8C54-9197B533C089}" destId="{1CD67A20-6EC4-4CF1-B11B-134200A70988}" srcOrd="14" destOrd="0" presId="urn:microsoft.com/office/officeart/2008/layout/BendingPictureCaption"/>
    <dgm:cxn modelId="{724664D5-C3DB-9C43-8BCD-08BFA6AB391C}" type="presParOf" srcId="{1CD67A20-6EC4-4CF1-B11B-134200A70988}" destId="{087AE05E-AA5A-440F-B47D-E5377CD9874E}" srcOrd="0" destOrd="0" presId="urn:microsoft.com/office/officeart/2008/layout/BendingPictureCaption"/>
    <dgm:cxn modelId="{BAA829E5-456D-714B-B79E-B26600362DAD}" type="presParOf" srcId="{1CD67A20-6EC4-4CF1-B11B-134200A70988}" destId="{21168110-E02A-4BB4-A8C9-22B69F2B414A}" srcOrd="1" destOrd="0" presId="urn:microsoft.com/office/officeart/2008/layout/BendingPictureCaption"/>
    <dgm:cxn modelId="{211BF5F0-1C7F-D64E-8066-E742D0A92311}" type="presParOf" srcId="{F2755131-E26A-4898-8C54-9197B533C089}" destId="{81439D8B-1494-4B19-A7DA-ECC64573B4C5}" srcOrd="15" destOrd="0" presId="urn:microsoft.com/office/officeart/2008/layout/BendingPictureCaption"/>
    <dgm:cxn modelId="{8CF640D7-461B-0E4B-A28D-667F100F0865}" type="presParOf" srcId="{F2755131-E26A-4898-8C54-9197B533C089}" destId="{AABDBFD8-0D8E-EE48-B18C-9604594AB1B2}" srcOrd="16" destOrd="0" presId="urn:microsoft.com/office/officeart/2008/layout/BendingPictureCaption"/>
    <dgm:cxn modelId="{C1DCF56F-4983-654E-9131-CD35C26CFD97}" type="presParOf" srcId="{AABDBFD8-0D8E-EE48-B18C-9604594AB1B2}" destId="{E7C1EC83-532A-A441-8B81-9FAC28A2047B}" srcOrd="0" destOrd="0" presId="urn:microsoft.com/office/officeart/2008/layout/BendingPictureCaption"/>
    <dgm:cxn modelId="{0B82CEDF-7594-C54C-8F58-D10398C12DB0}" type="presParOf" srcId="{AABDBFD8-0D8E-EE48-B18C-9604594AB1B2}" destId="{A8646C7B-E97E-1449-A6F5-164FEBAEF415}" srcOrd="1" destOrd="0" presId="urn:microsoft.com/office/officeart/2008/layout/BendingPictureCaption"/>
    <dgm:cxn modelId="{4C101987-977F-B949-82FC-9C918C5BEEDE}" type="presParOf" srcId="{F2755131-E26A-4898-8C54-9197B533C089}" destId="{7FE66E42-5875-6142-A408-B95555C3DBDE}" srcOrd="17" destOrd="0" presId="urn:microsoft.com/office/officeart/2008/layout/BendingPictureCaption"/>
    <dgm:cxn modelId="{4DAC667F-8F25-E745-9F13-1A0C69F5EBF8}" type="presParOf" srcId="{F2755131-E26A-4898-8C54-9197B533C089}" destId="{9AE86692-BEB9-4D96-A084-D4893607FD09}" srcOrd="18" destOrd="0" presId="urn:microsoft.com/office/officeart/2008/layout/BendingPictureCaption"/>
    <dgm:cxn modelId="{0C646BBE-A568-B440-A86C-3F8FD38F6808}" type="presParOf" srcId="{9AE86692-BEB9-4D96-A084-D4893607FD09}" destId="{80E5FB85-2F20-4D78-AF31-48FE4A99EC7D}" srcOrd="0" destOrd="0" presId="urn:microsoft.com/office/officeart/2008/layout/BendingPictureCaption"/>
    <dgm:cxn modelId="{EED9A23D-916D-F34A-8C82-E1A392A91AB9}" type="presParOf" srcId="{9AE86692-BEB9-4D96-A084-D4893607FD09}" destId="{5B7981AD-BBB9-4844-BEF1-AD9FC790352F}" srcOrd="1" destOrd="0" presId="urn:microsoft.com/office/officeart/2008/layout/BendingPictureCaption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8E2D1-1FC4-487A-BE8A-E3B93DDEDDB1}">
      <dsp:nvSpPr>
        <dsp:cNvPr id="0" name=""/>
        <dsp:cNvSpPr/>
      </dsp:nvSpPr>
      <dsp:spPr>
        <a:xfrm>
          <a:off x="5746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F0CEDA-3FAC-42AA-8C36-7AAD4390CE75}">
      <dsp:nvSpPr>
        <dsp:cNvPr id="0" name=""/>
        <dsp:cNvSpPr/>
      </dsp:nvSpPr>
      <dsp:spPr>
        <a:xfrm>
          <a:off x="356245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356245" y="1620496"/>
        <a:ext cx="1494231" cy="359088"/>
      </dsp:txXfrm>
    </dsp:sp>
    <dsp:sp modelId="{F7069F5C-EC1A-428F-8406-A563FDC531AA}">
      <dsp:nvSpPr>
        <dsp:cNvPr id="0" name=""/>
        <dsp:cNvSpPr/>
      </dsp:nvSpPr>
      <dsp:spPr>
        <a:xfrm>
          <a:off x="2213704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F9CE0-9842-449A-95DA-D84C47F7BBBD}">
      <dsp:nvSpPr>
        <dsp:cNvPr id="0" name=""/>
        <dsp:cNvSpPr/>
      </dsp:nvSpPr>
      <dsp:spPr>
        <a:xfrm>
          <a:off x="2564202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2564202" y="1620496"/>
        <a:ext cx="1494231" cy="359088"/>
      </dsp:txXfrm>
    </dsp:sp>
    <dsp:sp modelId="{17952F69-F4D1-430A-9AC8-3213EB72A68C}">
      <dsp:nvSpPr>
        <dsp:cNvPr id="0" name=""/>
        <dsp:cNvSpPr/>
      </dsp:nvSpPr>
      <dsp:spPr>
        <a:xfrm>
          <a:off x="4421661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70ACA-A839-45A0-AC7A-50EF02FDB423}">
      <dsp:nvSpPr>
        <dsp:cNvPr id="0" name=""/>
        <dsp:cNvSpPr/>
      </dsp:nvSpPr>
      <dsp:spPr>
        <a:xfrm>
          <a:off x="4772160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>
            <a:noFill/>
          </a:endParaRPr>
        </a:p>
      </dsp:txBody>
      <dsp:txXfrm>
        <a:off x="4772160" y="1620496"/>
        <a:ext cx="1494231" cy="359088"/>
      </dsp:txXfrm>
    </dsp:sp>
    <dsp:sp modelId="{FE111FF9-9F5E-4BEC-9F92-58354BDBA605}">
      <dsp:nvSpPr>
        <dsp:cNvPr id="0" name=""/>
        <dsp:cNvSpPr/>
      </dsp:nvSpPr>
      <dsp:spPr>
        <a:xfrm>
          <a:off x="6629618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42830-255C-426E-B19A-686D92292B12}">
      <dsp:nvSpPr>
        <dsp:cNvPr id="0" name=""/>
        <dsp:cNvSpPr/>
      </dsp:nvSpPr>
      <dsp:spPr>
        <a:xfrm>
          <a:off x="6980117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6980117" y="1620496"/>
        <a:ext cx="1494231" cy="359088"/>
      </dsp:txXfrm>
    </dsp:sp>
    <dsp:sp modelId="{A49DEC24-F87D-9F43-ABAA-EB8EFD6E25CE}">
      <dsp:nvSpPr>
        <dsp:cNvPr id="0" name=""/>
        <dsp:cNvSpPr/>
      </dsp:nvSpPr>
      <dsp:spPr>
        <a:xfrm>
          <a:off x="8837575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1A3DA-A898-A24B-AE39-43F53B96C2DD}">
      <dsp:nvSpPr>
        <dsp:cNvPr id="0" name=""/>
        <dsp:cNvSpPr/>
      </dsp:nvSpPr>
      <dsp:spPr>
        <a:xfrm>
          <a:off x="9188074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 dirty="0"/>
        </a:p>
      </dsp:txBody>
      <dsp:txXfrm>
        <a:off x="9188074" y="1620496"/>
        <a:ext cx="1494231" cy="359088"/>
      </dsp:txXfrm>
    </dsp:sp>
    <dsp:sp modelId="{DDFDAAAE-065E-1642-A433-5BDC28F2DA6D}">
      <dsp:nvSpPr>
        <dsp:cNvPr id="0" name=""/>
        <dsp:cNvSpPr/>
      </dsp:nvSpPr>
      <dsp:spPr>
        <a:xfrm>
          <a:off x="5746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226DE-401D-5845-8D5F-A2732A3AD475}">
      <dsp:nvSpPr>
        <dsp:cNvPr id="0" name=""/>
        <dsp:cNvSpPr/>
      </dsp:nvSpPr>
      <dsp:spPr>
        <a:xfrm>
          <a:off x="356245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/>
        </a:p>
      </dsp:txBody>
      <dsp:txXfrm>
        <a:off x="356245" y="3213160"/>
        <a:ext cx="1494231" cy="359088"/>
      </dsp:txXfrm>
    </dsp:sp>
    <dsp:sp modelId="{E5346E0D-8785-49F9-BD54-70E7DE38E8BD}">
      <dsp:nvSpPr>
        <dsp:cNvPr id="0" name=""/>
        <dsp:cNvSpPr/>
      </dsp:nvSpPr>
      <dsp:spPr>
        <a:xfrm>
          <a:off x="2213704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ED105-F0F1-4CA7-9330-16F7BFD63C2D}">
      <dsp:nvSpPr>
        <dsp:cNvPr id="0" name=""/>
        <dsp:cNvSpPr/>
      </dsp:nvSpPr>
      <dsp:spPr>
        <a:xfrm>
          <a:off x="2564202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>
            <a:noFill/>
          </a:endParaRPr>
        </a:p>
      </dsp:txBody>
      <dsp:txXfrm>
        <a:off x="2564202" y="3213160"/>
        <a:ext cx="1494231" cy="359088"/>
      </dsp:txXfrm>
    </dsp:sp>
    <dsp:sp modelId="{087AE05E-AA5A-440F-B47D-E5377CD9874E}">
      <dsp:nvSpPr>
        <dsp:cNvPr id="0" name=""/>
        <dsp:cNvSpPr/>
      </dsp:nvSpPr>
      <dsp:spPr>
        <a:xfrm>
          <a:off x="4421661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68110-E02A-4BB4-A8C9-22B69F2B414A}">
      <dsp:nvSpPr>
        <dsp:cNvPr id="0" name=""/>
        <dsp:cNvSpPr/>
      </dsp:nvSpPr>
      <dsp:spPr>
        <a:xfrm>
          <a:off x="4772160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4772160" y="3213160"/>
        <a:ext cx="1494231" cy="359088"/>
      </dsp:txXfrm>
    </dsp:sp>
    <dsp:sp modelId="{E7C1EC83-532A-A441-8B81-9FAC28A2047B}">
      <dsp:nvSpPr>
        <dsp:cNvPr id="0" name=""/>
        <dsp:cNvSpPr/>
      </dsp:nvSpPr>
      <dsp:spPr>
        <a:xfrm>
          <a:off x="6629618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46C7B-E97E-1449-A6F5-164FEBAEF415}">
      <dsp:nvSpPr>
        <dsp:cNvPr id="0" name=""/>
        <dsp:cNvSpPr/>
      </dsp:nvSpPr>
      <dsp:spPr>
        <a:xfrm>
          <a:off x="6980117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 dirty="0"/>
        </a:p>
      </dsp:txBody>
      <dsp:txXfrm>
        <a:off x="6980117" y="3213160"/>
        <a:ext cx="1494231" cy="359088"/>
      </dsp:txXfrm>
    </dsp:sp>
    <dsp:sp modelId="{80E5FB85-2F20-4D78-AF31-48FE4A99EC7D}">
      <dsp:nvSpPr>
        <dsp:cNvPr id="0" name=""/>
        <dsp:cNvSpPr/>
      </dsp:nvSpPr>
      <dsp:spPr>
        <a:xfrm>
          <a:off x="8837575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981AD-BBB9-4844-BEF1-AD9FC790352F}">
      <dsp:nvSpPr>
        <dsp:cNvPr id="0" name=""/>
        <dsp:cNvSpPr/>
      </dsp:nvSpPr>
      <dsp:spPr>
        <a:xfrm>
          <a:off x="9188074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9188074" y="3213160"/>
        <a:ext cx="1494231" cy="359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1BEC5-FFAF-42E5-BAB7-4E2B346222C0}" type="datetimeFigureOut">
              <a:rPr lang="en-GB" smtClean="0"/>
              <a:t>21/11/2018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A361A-3E66-4405-9017-EE409FE1A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443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52B6-92F5-4C10-8093-51494F86F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6802E-79E5-4DB2-B96C-B2B029797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49BE6-A035-4DD6-B9A1-17D4FC0C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D8780-1F94-4490-927D-E1FF4189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3CE9-7127-4CF4-AB94-1D047145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7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891C-9440-4E9E-A13D-3FD14FFA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C24D5-4AD8-44CA-921C-933816CF7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89116-1BAF-42EC-8B07-9ADF3399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40ED-C5FA-48B9-88EA-0D98B7EE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6EC96-9723-471B-9476-B2D3332B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83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F476B-BD8C-4F42-AC6E-5B3C3753E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1892C-9944-46F2-8B13-B3254BA17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9E4C-2A23-44B9-9176-0E583DAC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584B-C168-42B3-812D-D251AA26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AF2D2-3B10-4BB1-85F7-F40CA3CA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7106A6-23B3-47DB-9211-0358820FBF36}"/>
              </a:ext>
            </a:extLst>
          </p:cNvPr>
          <p:cNvSpPr/>
          <p:nvPr userDrawn="1"/>
        </p:nvSpPr>
        <p:spPr>
          <a:xfrm>
            <a:off x="-428625" y="-219075"/>
            <a:ext cx="13344525" cy="1971675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4760E-BD66-4A9B-8C6E-9AC448C4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B224-F908-4530-955A-B7794B4F4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0A871-D509-430D-AD1D-C1A845BC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9C84-5E67-446F-A4FF-2EF08627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496C-3675-4FE9-89BB-76C949C7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1DB5-329D-4933-B54D-66CB912A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9264E-6080-4653-AE92-237CED09F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7D42-2381-4265-927A-17B2576D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AA6B-3F84-42F2-877A-7C8F1168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4DB4D-F1A8-45C0-ACAB-39D27E2E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84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4E69-6708-48BA-AB0D-FDFBEB8C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9A8E-AFE3-482F-B015-ACEF4BC5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E927C-2619-43E6-B4AB-7BAB15DE3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6F779-1A5F-425E-A52D-E5BDB783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33CE2-452C-4F29-B303-0F33D8D8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3760E-B40B-4999-9E8C-9344192E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4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D64B-CD97-4694-B391-0C45C932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3BFE1-3BB9-4980-A648-17E6179F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2E616-A70F-4EA8-9C4D-A48FD1D82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F44F3-2658-42C2-9FA0-BBBB723F7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A9136-F974-4220-B52D-66716F398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F0572-D989-4AC9-B938-27A5395E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9219E-8255-47E0-B83B-BE4F7509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D8E78-83DA-4C04-B128-573632E5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79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08A0-151D-40DB-8960-1676966B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30B44-A59D-4D10-8705-4AF760BC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BF68-EE48-4D6F-AD31-4EB2F2EC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7B72-35E2-4266-9479-26AD2FB6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20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9B65B-13CE-4113-8394-765EA3C3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A28CB-DB96-4130-AD7A-F63F1330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F95E9-D150-4439-8E74-E9B117E6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78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A0CA-FB89-42F1-837A-5B153AD5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2D2F-973B-4C21-8854-9387AB8C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CC838-1E09-4498-8348-C9BB701AF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079E-8F31-4964-A287-4A6BB84B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70FF1-EDB1-4E40-A95A-2F4DE399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C22A-C089-4328-A678-09404246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21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6421-C36E-49BA-8976-6BFF1160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CEBA7-AC8A-46AF-B4BC-D3352612C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B9D9A-C266-4396-8AC1-A3F8E2C3F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3B861-875A-45AA-9509-EC4DA8A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F0CDA-2999-4D42-BE21-26B6FF77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EB0E6-471C-41CF-B828-3D27ADD1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5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81D8-D1FB-4C6B-9D69-894B9A5C7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4D415-BA9B-4E64-B82E-95A6D68E5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3B732-08FF-4D39-927D-20B3020FE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510C7-0DCF-42D9-ABFB-314DBA19D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94AC-1A67-4A76-AD6E-E979A02CD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109EA0-FF7F-420C-895F-53C89A5736DF}"/>
              </a:ext>
            </a:extLst>
          </p:cNvPr>
          <p:cNvSpPr/>
          <p:nvPr/>
        </p:nvSpPr>
        <p:spPr>
          <a:xfrm>
            <a:off x="-204537" y="-64168"/>
            <a:ext cx="12601074" cy="3574131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2366B-E1D8-404E-A3D4-5AB21A409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A Multi-Node Quantum Network</a:t>
            </a:r>
            <a:b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</a:br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with Defects in Diamond</a:t>
            </a:r>
            <a:endParaRPr lang="en-GB" dirty="0">
              <a:solidFill>
                <a:schemeClr val="bg1"/>
              </a:solidFill>
              <a:effectLst>
                <a:outerShdw dist="25400" dir="5400000" algn="t" rotWithShape="0">
                  <a:prstClr val="black">
                    <a:alpha val="25000"/>
                  </a:prst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181C8-0C2C-42A9-936F-3500987B9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Ph.D. Proposal - Matteo Pompili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E8A880-C286-46FA-A3AC-8ED3D9E87618}"/>
              </a:ext>
            </a:extLst>
          </p:cNvPr>
          <p:cNvGrpSpPr/>
          <p:nvPr/>
        </p:nvGrpSpPr>
        <p:grpSpPr>
          <a:xfrm>
            <a:off x="639515" y="5686960"/>
            <a:ext cx="10912971" cy="693135"/>
            <a:chOff x="431165" y="5686960"/>
            <a:chExt cx="10912971" cy="6931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0E5A43-E242-4115-88B9-EF3B27D0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452" y="5701294"/>
              <a:ext cx="2306684" cy="6644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F72CCE-1F82-46BC-B54C-29FE528B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402" y="5696783"/>
              <a:ext cx="653168" cy="6734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802FB3-4E1A-4B84-98FB-EC7177DB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65" y="5701294"/>
              <a:ext cx="1702185" cy="6644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F22C2D-7FB2-4357-B985-0BEDD601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622" y="5686960"/>
              <a:ext cx="1662572" cy="693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B8296-6273-41E4-B9CE-7C48B45DF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07"/>
            <a:stretch/>
          </p:blipFill>
          <p:spPr>
            <a:xfrm>
              <a:off x="7095246" y="5696784"/>
              <a:ext cx="1060156" cy="673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8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704CE-4414-B140-B57C-7200AA9D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988" y="1867599"/>
            <a:ext cx="5096023" cy="961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A4F70-5641-044B-A4EA-E78A8750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82" y="2919877"/>
            <a:ext cx="4439591" cy="3345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3A7E38-4AD4-2448-84F0-616ED0A8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015" y="2956265"/>
            <a:ext cx="4536689" cy="33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0BA9C-D2B9-0644-B1DB-525216A2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8" y="2056356"/>
            <a:ext cx="10349024" cy="35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94701-8357-4541-8657-73CC38E1164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352" y="2008604"/>
            <a:ext cx="5871718" cy="4029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D40687-FDA4-6B42-94C9-6F2AD0505F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0216" y="1838577"/>
            <a:ext cx="5085465" cy="429555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B1E9ED2-1472-D54F-890D-E705E40B8745}"/>
              </a:ext>
            </a:extLst>
          </p:cNvPr>
          <p:cNvSpPr/>
          <p:nvPr/>
        </p:nvSpPr>
        <p:spPr>
          <a:xfrm>
            <a:off x="8250865" y="4023518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0E564A-9419-FA45-845B-7CEEFEEFE266}"/>
              </a:ext>
            </a:extLst>
          </p:cNvPr>
          <p:cNvSpPr/>
          <p:nvPr/>
        </p:nvSpPr>
        <p:spPr>
          <a:xfrm>
            <a:off x="2283799" y="4964548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6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13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60F15-31E6-8442-A47D-EFB205C0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4" y="2112282"/>
            <a:ext cx="7007864" cy="31800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234F9F-7774-8347-9C4F-280CBAE2B1C3}"/>
              </a:ext>
            </a:extLst>
          </p:cNvPr>
          <p:cNvGrpSpPr/>
          <p:nvPr/>
        </p:nvGrpSpPr>
        <p:grpSpPr>
          <a:xfrm>
            <a:off x="8147838" y="4922989"/>
            <a:ext cx="2148063" cy="369332"/>
            <a:chOff x="7542532" y="4755562"/>
            <a:chExt cx="2148063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2CA80FF-F155-C545-B475-52A89983B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2" y="4894520"/>
              <a:ext cx="610867" cy="0"/>
            </a:xfrm>
            <a:prstGeom prst="straightConnector1">
              <a:avLst/>
            </a:prstGeom>
            <a:ln w="38100">
              <a:solidFill>
                <a:srgbClr val="DE70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3B4124-D22A-7348-92CC-0FE43D91C8F4}"/>
                </a:ext>
              </a:extLst>
            </p:cNvPr>
            <p:cNvSpPr txBox="1"/>
            <p:nvPr/>
          </p:nvSpPr>
          <p:spPr>
            <a:xfrm>
              <a:off x="8272130" y="4755562"/>
              <a:ext cx="1418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E7058"/>
                  </a:solidFill>
                </a:rPr>
                <a:t>We are here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01A870-2A72-DB4E-9486-885D45D59B10}"/>
              </a:ext>
            </a:extLst>
          </p:cNvPr>
          <p:cNvGrpSpPr/>
          <p:nvPr/>
        </p:nvGrpSpPr>
        <p:grpSpPr>
          <a:xfrm>
            <a:off x="8147839" y="2715328"/>
            <a:ext cx="3075110" cy="369332"/>
            <a:chOff x="7542533" y="2547901"/>
            <a:chExt cx="3075110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D7157C-1E36-6F4F-BD98-D6B43E585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3" y="2732567"/>
              <a:ext cx="61086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08A10-C061-854D-BC14-72837EFD81B9}"/>
                </a:ext>
              </a:extLst>
            </p:cNvPr>
            <p:cNvSpPr txBox="1"/>
            <p:nvPr/>
          </p:nvSpPr>
          <p:spPr>
            <a:xfrm>
              <a:off x="8272129" y="2547901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This is the final target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D8A316-43A3-6741-9485-9BAEC29F33CA}"/>
              </a:ext>
            </a:extLst>
          </p:cNvPr>
          <p:cNvGrpSpPr/>
          <p:nvPr/>
        </p:nvGrpSpPr>
        <p:grpSpPr>
          <a:xfrm>
            <a:off x="8147838" y="4593746"/>
            <a:ext cx="1883567" cy="369332"/>
            <a:chOff x="7542532" y="4426319"/>
            <a:chExt cx="1883567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FF95D4-061C-2D4C-AEAD-201CC85E9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2" y="4610985"/>
              <a:ext cx="610867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BBA1A-A002-CD4D-9B5B-BBCA1E2754F1}"/>
                </a:ext>
              </a:extLst>
            </p:cNvPr>
            <p:cNvSpPr txBox="1"/>
            <p:nvPr/>
          </p:nvSpPr>
          <p:spPr>
            <a:xfrm>
              <a:off x="8272129" y="4426319"/>
              <a:ext cx="11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Next step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611388F-B6F9-9745-BCB2-0D5889FB284C}"/>
              </a:ext>
            </a:extLst>
          </p:cNvPr>
          <p:cNvSpPr/>
          <p:nvPr/>
        </p:nvSpPr>
        <p:spPr>
          <a:xfrm>
            <a:off x="3875314" y="4593746"/>
            <a:ext cx="237744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14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2C704-9C7F-8B4C-A212-E14F22B5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04" y="2094413"/>
            <a:ext cx="9392992" cy="38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6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15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BE448-8C7C-BC49-8402-CCF4F4A8F45C}"/>
              </a:ext>
            </a:extLst>
          </p:cNvPr>
          <p:cNvGrpSpPr/>
          <p:nvPr/>
        </p:nvGrpSpPr>
        <p:grpSpPr>
          <a:xfrm>
            <a:off x="3502476" y="3031525"/>
            <a:ext cx="5187048" cy="794951"/>
            <a:chOff x="3502476" y="3031525"/>
            <a:chExt cx="5187048" cy="794951"/>
          </a:xfrm>
        </p:grpSpPr>
        <p:pic>
          <p:nvPicPr>
            <p:cNvPr id="7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3ABE7678-1BA8-5642-B662-DCC2DAFAE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476" y="3031525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150DE76B-4598-D84B-9210-D452B5E21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38" y="3031525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5239B4-8284-8947-9D99-EB45D2371C31}"/>
              </a:ext>
            </a:extLst>
          </p:cNvPr>
          <p:cNvGrpSpPr/>
          <p:nvPr/>
        </p:nvGrpSpPr>
        <p:grpSpPr>
          <a:xfrm>
            <a:off x="904187" y="4206045"/>
            <a:ext cx="10383627" cy="1272330"/>
            <a:chOff x="1169085" y="4206045"/>
            <a:chExt cx="10383627" cy="1272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7C1E25-5C8F-D64F-98F4-F58CDD64B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085" y="4206045"/>
              <a:ext cx="1348484" cy="12723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69DA2B-F3E8-D84E-A5E8-422585B3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228" y="4206045"/>
              <a:ext cx="1348484" cy="127233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4345F3-9CB4-B743-8BCF-9CDE8A9D5DB8}"/>
              </a:ext>
            </a:extLst>
          </p:cNvPr>
          <p:cNvGrpSpPr/>
          <p:nvPr/>
        </p:nvGrpSpPr>
        <p:grpSpPr>
          <a:xfrm>
            <a:off x="4372409" y="3147380"/>
            <a:ext cx="3454615" cy="306428"/>
            <a:chOff x="4379843" y="3043304"/>
            <a:chExt cx="3454615" cy="306428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76643F-E6AD-7D47-9939-425CB51ABF47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19A93BC-CDC0-7146-9427-72A6EAA31378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33AF7C-2E9E-8D4A-AF88-68F82AEF023E}"/>
              </a:ext>
            </a:extLst>
          </p:cNvPr>
          <p:cNvGrpSpPr/>
          <p:nvPr/>
        </p:nvGrpSpPr>
        <p:grpSpPr>
          <a:xfrm>
            <a:off x="4423316" y="3453808"/>
            <a:ext cx="3454615" cy="306428"/>
            <a:chOff x="4379843" y="3043304"/>
            <a:chExt cx="3454615" cy="3064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D235F5-3DC4-4F4C-BE4A-890F9051C6ED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3911C79-ED93-6243-B355-2F26022085E2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51F9B-F1E9-A14F-AE8C-2622AA3CC17C}"/>
              </a:ext>
            </a:extLst>
          </p:cNvPr>
          <p:cNvGrpSpPr/>
          <p:nvPr/>
        </p:nvGrpSpPr>
        <p:grpSpPr>
          <a:xfrm rot="19775688">
            <a:off x="1813225" y="3866277"/>
            <a:ext cx="1999892" cy="177393"/>
            <a:chOff x="4379843" y="3043304"/>
            <a:chExt cx="3454615" cy="30642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E8F1F91-B69A-7B4C-9BAC-40789ED13CC7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387497E-18F2-014B-BA4F-B8D3025886BE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E10B08-DAC5-8146-9F3A-93EE239E1787}"/>
              </a:ext>
            </a:extLst>
          </p:cNvPr>
          <p:cNvGrpSpPr/>
          <p:nvPr/>
        </p:nvGrpSpPr>
        <p:grpSpPr>
          <a:xfrm rot="1824312" flipH="1">
            <a:off x="8434075" y="3836447"/>
            <a:ext cx="1999892" cy="177393"/>
            <a:chOff x="4379843" y="3043304"/>
            <a:chExt cx="3454615" cy="30642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EA0CF24-B63D-A54F-A9A0-5E559FBE28C3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EDBF44-6E43-C44D-8738-F5A428BC9F67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3BEA69-3F28-D448-8B65-4D549BFFD164}"/>
              </a:ext>
            </a:extLst>
          </p:cNvPr>
          <p:cNvGrpSpPr/>
          <p:nvPr/>
        </p:nvGrpSpPr>
        <p:grpSpPr>
          <a:xfrm>
            <a:off x="2175350" y="4720895"/>
            <a:ext cx="8052361" cy="422040"/>
            <a:chOff x="1937984" y="4793499"/>
            <a:chExt cx="8052361" cy="4220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4C2228-3F5F-4F4E-ADEE-D8A407937799}"/>
                </a:ext>
              </a:extLst>
            </p:cNvPr>
            <p:cNvGrpSpPr/>
            <p:nvPr/>
          </p:nvGrpSpPr>
          <p:grpSpPr>
            <a:xfrm>
              <a:off x="1937984" y="4793499"/>
              <a:ext cx="3454615" cy="306428"/>
              <a:chOff x="4379843" y="3043304"/>
              <a:chExt cx="3454615" cy="306428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D88670F-8873-3A4C-BFDE-46A1D11EBD48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126789D-A64F-A54F-B123-D44627CE7CCA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6139678-A85B-454E-A671-3F7C7F307898}"/>
                </a:ext>
              </a:extLst>
            </p:cNvPr>
            <p:cNvGrpSpPr/>
            <p:nvPr/>
          </p:nvGrpSpPr>
          <p:grpSpPr>
            <a:xfrm>
              <a:off x="5239984" y="4909111"/>
              <a:ext cx="4750361" cy="306428"/>
              <a:chOff x="4379843" y="3043304"/>
              <a:chExt cx="3454615" cy="306428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DD99E8C-3FC3-5E4E-BFA0-CA30FA835154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0B45BE8-FB93-6A48-A53B-FC82BA1FA189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2F9AE5-748E-CF4C-9052-D1CA2DD5EA2B}"/>
              </a:ext>
            </a:extLst>
          </p:cNvPr>
          <p:cNvGrpSpPr/>
          <p:nvPr/>
        </p:nvGrpSpPr>
        <p:grpSpPr>
          <a:xfrm>
            <a:off x="876716" y="2701862"/>
            <a:ext cx="10531584" cy="1412938"/>
            <a:chOff x="876716" y="2701862"/>
            <a:chExt cx="10531584" cy="1412938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72974E-D26C-6747-9473-0AD83777DF34}"/>
                </a:ext>
              </a:extLst>
            </p:cNvPr>
            <p:cNvSpPr/>
            <p:nvPr/>
          </p:nvSpPr>
          <p:spPr>
            <a:xfrm>
              <a:off x="876716" y="2701862"/>
              <a:ext cx="2641184" cy="1412938"/>
            </a:xfrm>
            <a:custGeom>
              <a:avLst/>
              <a:gdLst>
                <a:gd name="connsiteX0" fmla="*/ 2628484 w 2628484"/>
                <a:gd name="connsiteY0" fmla="*/ 177204 h 1421804"/>
                <a:gd name="connsiteX1" fmla="*/ 1053684 w 2628484"/>
                <a:gd name="connsiteY1" fmla="*/ 12104 h 1421804"/>
                <a:gd name="connsiteX2" fmla="*/ 50384 w 2628484"/>
                <a:gd name="connsiteY2" fmla="*/ 469304 h 1421804"/>
                <a:gd name="connsiteX3" fmla="*/ 240884 w 2628484"/>
                <a:gd name="connsiteY3" fmla="*/ 1421804 h 1421804"/>
                <a:gd name="connsiteX0" fmla="*/ 2641184 w 2641184"/>
                <a:gd name="connsiteY0" fmla="*/ 368874 h 1410274"/>
                <a:gd name="connsiteX1" fmla="*/ 1053684 w 2641184"/>
                <a:gd name="connsiteY1" fmla="*/ 574 h 1410274"/>
                <a:gd name="connsiteX2" fmla="*/ 50384 w 2641184"/>
                <a:gd name="connsiteY2" fmla="*/ 457774 h 1410274"/>
                <a:gd name="connsiteX3" fmla="*/ 240884 w 2641184"/>
                <a:gd name="connsiteY3" fmla="*/ 1410274 h 1410274"/>
                <a:gd name="connsiteX0" fmla="*/ 2641184 w 2641184"/>
                <a:gd name="connsiteY0" fmla="*/ 371538 h 1412938"/>
                <a:gd name="connsiteX1" fmla="*/ 1053684 w 2641184"/>
                <a:gd name="connsiteY1" fmla="*/ 3238 h 1412938"/>
                <a:gd name="connsiteX2" fmla="*/ 50384 w 2641184"/>
                <a:gd name="connsiteY2" fmla="*/ 460438 h 1412938"/>
                <a:gd name="connsiteX3" fmla="*/ 240884 w 2641184"/>
                <a:gd name="connsiteY3" fmla="*/ 1412938 h 14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184" h="1412938">
                  <a:moveTo>
                    <a:pt x="2641184" y="371538"/>
                  </a:moveTo>
                  <a:cubicBezTo>
                    <a:pt x="2170225" y="10646"/>
                    <a:pt x="1485484" y="-11579"/>
                    <a:pt x="1053684" y="3238"/>
                  </a:cubicBezTo>
                  <a:cubicBezTo>
                    <a:pt x="621884" y="18055"/>
                    <a:pt x="185851" y="225488"/>
                    <a:pt x="50384" y="460438"/>
                  </a:cubicBezTo>
                  <a:cubicBezTo>
                    <a:pt x="-85083" y="695388"/>
                    <a:pt x="77900" y="1054163"/>
                    <a:pt x="240884" y="1412938"/>
                  </a:cubicBezTo>
                </a:path>
              </a:pathLst>
            </a:custGeom>
            <a:ln w="63500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C1632E9-27C1-E54A-9542-6BC6E124953F}"/>
                </a:ext>
              </a:extLst>
            </p:cNvPr>
            <p:cNvSpPr/>
            <p:nvPr/>
          </p:nvSpPr>
          <p:spPr>
            <a:xfrm flipH="1">
              <a:off x="8767116" y="2701862"/>
              <a:ext cx="2641184" cy="1412938"/>
            </a:xfrm>
            <a:custGeom>
              <a:avLst/>
              <a:gdLst>
                <a:gd name="connsiteX0" fmla="*/ 2628484 w 2628484"/>
                <a:gd name="connsiteY0" fmla="*/ 177204 h 1421804"/>
                <a:gd name="connsiteX1" fmla="*/ 1053684 w 2628484"/>
                <a:gd name="connsiteY1" fmla="*/ 12104 h 1421804"/>
                <a:gd name="connsiteX2" fmla="*/ 50384 w 2628484"/>
                <a:gd name="connsiteY2" fmla="*/ 469304 h 1421804"/>
                <a:gd name="connsiteX3" fmla="*/ 240884 w 2628484"/>
                <a:gd name="connsiteY3" fmla="*/ 1421804 h 1421804"/>
                <a:gd name="connsiteX0" fmla="*/ 2641184 w 2641184"/>
                <a:gd name="connsiteY0" fmla="*/ 368874 h 1410274"/>
                <a:gd name="connsiteX1" fmla="*/ 1053684 w 2641184"/>
                <a:gd name="connsiteY1" fmla="*/ 574 h 1410274"/>
                <a:gd name="connsiteX2" fmla="*/ 50384 w 2641184"/>
                <a:gd name="connsiteY2" fmla="*/ 457774 h 1410274"/>
                <a:gd name="connsiteX3" fmla="*/ 240884 w 2641184"/>
                <a:gd name="connsiteY3" fmla="*/ 1410274 h 1410274"/>
                <a:gd name="connsiteX0" fmla="*/ 2641184 w 2641184"/>
                <a:gd name="connsiteY0" fmla="*/ 371538 h 1412938"/>
                <a:gd name="connsiteX1" fmla="*/ 1053684 w 2641184"/>
                <a:gd name="connsiteY1" fmla="*/ 3238 h 1412938"/>
                <a:gd name="connsiteX2" fmla="*/ 50384 w 2641184"/>
                <a:gd name="connsiteY2" fmla="*/ 460438 h 1412938"/>
                <a:gd name="connsiteX3" fmla="*/ 240884 w 2641184"/>
                <a:gd name="connsiteY3" fmla="*/ 1412938 h 14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184" h="1412938">
                  <a:moveTo>
                    <a:pt x="2641184" y="371538"/>
                  </a:moveTo>
                  <a:cubicBezTo>
                    <a:pt x="2170225" y="10646"/>
                    <a:pt x="1485484" y="-11579"/>
                    <a:pt x="1053684" y="3238"/>
                  </a:cubicBezTo>
                  <a:cubicBezTo>
                    <a:pt x="621884" y="18055"/>
                    <a:pt x="185851" y="225488"/>
                    <a:pt x="50384" y="460438"/>
                  </a:cubicBezTo>
                  <a:cubicBezTo>
                    <a:pt x="-85083" y="695388"/>
                    <a:pt x="77900" y="1054163"/>
                    <a:pt x="240884" y="1412938"/>
                  </a:cubicBezTo>
                </a:path>
              </a:pathLst>
            </a:custGeom>
            <a:ln w="63500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696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16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8A4F1C-D624-5E45-B16C-81479C32703A}"/>
              </a:ext>
            </a:extLst>
          </p:cNvPr>
          <p:cNvGrpSpPr/>
          <p:nvPr/>
        </p:nvGrpSpPr>
        <p:grpSpPr>
          <a:xfrm>
            <a:off x="5860609" y="3420545"/>
            <a:ext cx="6762633" cy="1593581"/>
            <a:chOff x="904187" y="3031525"/>
            <a:chExt cx="10383627" cy="24468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3BE448-8C7C-BC49-8402-CCF4F4A8F45C}"/>
                </a:ext>
              </a:extLst>
            </p:cNvPr>
            <p:cNvGrpSpPr/>
            <p:nvPr/>
          </p:nvGrpSpPr>
          <p:grpSpPr>
            <a:xfrm>
              <a:off x="3502476" y="3031525"/>
              <a:ext cx="5187048" cy="794951"/>
              <a:chOff x="3502476" y="3031525"/>
              <a:chExt cx="5187048" cy="794951"/>
            </a:xfrm>
          </p:grpSpPr>
          <p:pic>
            <p:nvPicPr>
              <p:cNvPr id="7" name="Picture 3" descr="K:\ns\qt\Diamond\Posters - Presentations - Abstracts\Matteo\Talks\2018-06-15 Werkbespreking - Qutech\diamond_electron_carbon.png">
                <a:extLst>
                  <a:ext uri="{FF2B5EF4-FFF2-40B4-BE49-F238E27FC236}">
                    <a16:creationId xmlns:a16="http://schemas.microsoft.com/office/drawing/2014/main" id="{3ABE7678-1BA8-5642-B662-DCC2DAFAE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2476" y="3031525"/>
                <a:ext cx="842286" cy="794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3" descr="K:\ns\qt\Diamond\Posters - Presentations - Abstracts\Matteo\Talks\2018-06-15 Werkbespreking - Qutech\diamond_electron_carbon.png">
                <a:extLst>
                  <a:ext uri="{FF2B5EF4-FFF2-40B4-BE49-F238E27FC236}">
                    <a16:creationId xmlns:a16="http://schemas.microsoft.com/office/drawing/2014/main" id="{150DE76B-4598-D84B-9210-D452B5E216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7238" y="3031525"/>
                <a:ext cx="842286" cy="794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5239B4-8284-8947-9D99-EB45D2371C31}"/>
                </a:ext>
              </a:extLst>
            </p:cNvPr>
            <p:cNvGrpSpPr/>
            <p:nvPr/>
          </p:nvGrpSpPr>
          <p:grpSpPr>
            <a:xfrm>
              <a:off x="904187" y="4206045"/>
              <a:ext cx="10383627" cy="1272330"/>
              <a:chOff x="1169085" y="4206045"/>
              <a:chExt cx="10383627" cy="12723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B7C1E25-5C8F-D64F-98F4-F58CDD64B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085" y="4206045"/>
                <a:ext cx="1348484" cy="127233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B69DA2B-F3E8-D84E-A5E8-422585B3D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4228" y="4206045"/>
                <a:ext cx="1348484" cy="127233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C4345F3-9CB4-B743-8BCF-9CDE8A9D5DB8}"/>
                </a:ext>
              </a:extLst>
            </p:cNvPr>
            <p:cNvGrpSpPr/>
            <p:nvPr/>
          </p:nvGrpSpPr>
          <p:grpSpPr>
            <a:xfrm>
              <a:off x="4372409" y="3147380"/>
              <a:ext cx="3454615" cy="306428"/>
              <a:chOff x="4379843" y="3043304"/>
              <a:chExt cx="3454615" cy="306428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976643F-E6AD-7D47-9939-425CB51ABF47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19A93BC-CDC0-7146-9427-72A6EAA31378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33AF7C-2E9E-8D4A-AF88-68F82AEF023E}"/>
                </a:ext>
              </a:extLst>
            </p:cNvPr>
            <p:cNvGrpSpPr/>
            <p:nvPr/>
          </p:nvGrpSpPr>
          <p:grpSpPr>
            <a:xfrm>
              <a:off x="4423316" y="3453808"/>
              <a:ext cx="3454615" cy="306428"/>
              <a:chOff x="4379843" y="3043304"/>
              <a:chExt cx="3454615" cy="306428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4FD235F5-3DC4-4F4C-BE4A-890F9051C6ED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3911C79-ED93-6243-B355-2F26022085E2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E51F9B-F1E9-A14F-AE8C-2622AA3CC17C}"/>
                </a:ext>
              </a:extLst>
            </p:cNvPr>
            <p:cNvGrpSpPr/>
            <p:nvPr/>
          </p:nvGrpSpPr>
          <p:grpSpPr>
            <a:xfrm rot="19775688">
              <a:off x="1813225" y="3866277"/>
              <a:ext cx="1999892" cy="177393"/>
              <a:chOff x="4379843" y="3043304"/>
              <a:chExt cx="3454615" cy="306428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E8F1F91-B69A-7B4C-9BAC-40789ED13CC7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387497E-18F2-014B-BA4F-B8D3025886BE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3E10B08-DAC5-8146-9F3A-93EE239E1787}"/>
                </a:ext>
              </a:extLst>
            </p:cNvPr>
            <p:cNvGrpSpPr/>
            <p:nvPr/>
          </p:nvGrpSpPr>
          <p:grpSpPr>
            <a:xfrm rot="1824312" flipH="1">
              <a:off x="8434075" y="3836447"/>
              <a:ext cx="1999892" cy="177393"/>
              <a:chOff x="4379843" y="3043304"/>
              <a:chExt cx="3454615" cy="306428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EA0CF24-B63D-A54F-A9A0-5E559FBE28C3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0EDBF44-6E43-C44D-8738-F5A428BC9F67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3BEA69-3F28-D448-8B65-4D549BFFD164}"/>
                </a:ext>
              </a:extLst>
            </p:cNvPr>
            <p:cNvGrpSpPr/>
            <p:nvPr/>
          </p:nvGrpSpPr>
          <p:grpSpPr>
            <a:xfrm>
              <a:off x="2175350" y="4720895"/>
              <a:ext cx="8052361" cy="422040"/>
              <a:chOff x="1937984" y="4793499"/>
              <a:chExt cx="8052361" cy="42204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C4C2228-3F5F-4F4E-ADEE-D8A407937799}"/>
                  </a:ext>
                </a:extLst>
              </p:cNvPr>
              <p:cNvGrpSpPr/>
              <p:nvPr/>
            </p:nvGrpSpPr>
            <p:grpSpPr>
              <a:xfrm>
                <a:off x="1937984" y="4793499"/>
                <a:ext cx="3454615" cy="306428"/>
                <a:chOff x="4379843" y="3043304"/>
                <a:chExt cx="3454615" cy="306428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7D88670F-8873-3A4C-BFDE-46A1D11EBD48}"/>
                    </a:ext>
                  </a:extLst>
                </p:cNvPr>
                <p:cNvSpPr/>
                <p:nvPr/>
              </p:nvSpPr>
              <p:spPr>
                <a:xfrm>
                  <a:off x="4379843" y="304330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4126789D-A64F-A54F-B123-D44627CE7CCA}"/>
                    </a:ext>
                  </a:extLst>
                </p:cNvPr>
                <p:cNvSpPr/>
                <p:nvPr/>
              </p:nvSpPr>
              <p:spPr>
                <a:xfrm flipH="1" flipV="1">
                  <a:off x="4481658" y="305817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6139678-A85B-454E-A671-3F7C7F307898}"/>
                  </a:ext>
                </a:extLst>
              </p:cNvPr>
              <p:cNvGrpSpPr/>
              <p:nvPr/>
            </p:nvGrpSpPr>
            <p:grpSpPr>
              <a:xfrm>
                <a:off x="5239984" y="4909111"/>
                <a:ext cx="4750361" cy="306428"/>
                <a:chOff x="4379843" y="3043304"/>
                <a:chExt cx="3454615" cy="306428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7DD99E8C-3FC3-5E4E-BFA0-CA30FA835154}"/>
                    </a:ext>
                  </a:extLst>
                </p:cNvPr>
                <p:cNvSpPr/>
                <p:nvPr/>
              </p:nvSpPr>
              <p:spPr>
                <a:xfrm>
                  <a:off x="4379843" y="304330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0B45BE8-FB93-6A48-A53B-FC82BA1FA189}"/>
                    </a:ext>
                  </a:extLst>
                </p:cNvPr>
                <p:cNvSpPr/>
                <p:nvPr/>
              </p:nvSpPr>
              <p:spPr>
                <a:xfrm flipH="1" flipV="1">
                  <a:off x="4481658" y="305817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AF1616-6B06-9C4A-974D-A7CDAD8FF9A0}"/>
              </a:ext>
            </a:extLst>
          </p:cNvPr>
          <p:cNvSpPr txBox="1"/>
          <p:nvPr/>
        </p:nvSpPr>
        <p:spPr>
          <a:xfrm>
            <a:off x="838200" y="2342147"/>
            <a:ext cx="5623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challenges: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Build a 4</a:t>
            </a:r>
            <a:r>
              <a:rPr lang="en-US" sz="2800" baseline="30000" dirty="0"/>
              <a:t>th</a:t>
            </a:r>
            <a:r>
              <a:rPr lang="en-US" sz="2800" dirty="0"/>
              <a:t> setup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Run 4 nodes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76426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17</a:t>
            </a:fld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430BBA-B5A9-E948-B39C-9BC7E359D254}"/>
              </a:ext>
            </a:extLst>
          </p:cNvPr>
          <p:cNvGrpSpPr/>
          <p:nvPr/>
        </p:nvGrpSpPr>
        <p:grpSpPr>
          <a:xfrm>
            <a:off x="8080094" y="2639028"/>
            <a:ext cx="2685327" cy="1620455"/>
            <a:chOff x="8080094" y="2639028"/>
            <a:chExt cx="2685327" cy="162045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5123C2D-5AB7-9548-A2B6-6449B8F0B586}"/>
                </a:ext>
              </a:extLst>
            </p:cNvPr>
            <p:cNvSpPr/>
            <p:nvPr/>
          </p:nvSpPr>
          <p:spPr>
            <a:xfrm>
              <a:off x="8080094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B46D2C-AF50-F14C-A1D3-6837DA24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84780" y="3445329"/>
              <a:ext cx="612913" cy="61291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F4E155-9E47-B34B-8794-F2654808293D}"/>
                </a:ext>
              </a:extLst>
            </p:cNvPr>
            <p:cNvSpPr txBox="1"/>
            <p:nvPr/>
          </p:nvSpPr>
          <p:spPr>
            <a:xfrm>
              <a:off x="8357886" y="2858947"/>
              <a:ext cx="1747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Server</a:t>
              </a:r>
            </a:p>
            <a:p>
              <a:endParaRPr lang="en-US" dirty="0"/>
            </a:p>
            <a:p>
              <a:r>
                <a:rPr lang="en-US" dirty="0"/>
                <a:t>N qubits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F7A9AC-6804-5B4D-B550-3DB325D3187A}"/>
              </a:ext>
            </a:extLst>
          </p:cNvPr>
          <p:cNvGrpSpPr/>
          <p:nvPr/>
        </p:nvGrpSpPr>
        <p:grpSpPr>
          <a:xfrm>
            <a:off x="1426580" y="2639028"/>
            <a:ext cx="2685327" cy="1620455"/>
            <a:chOff x="1426580" y="2639028"/>
            <a:chExt cx="2685327" cy="162045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DDA050F-9179-5544-B2E8-CCF09D08D187}"/>
                </a:ext>
              </a:extLst>
            </p:cNvPr>
            <p:cNvSpPr/>
            <p:nvPr/>
          </p:nvSpPr>
          <p:spPr>
            <a:xfrm>
              <a:off x="1426580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9D8E1D-38FA-8546-BFB6-AB34C7CB8867}"/>
                </a:ext>
              </a:extLst>
            </p:cNvPr>
            <p:cNvSpPr txBox="1"/>
            <p:nvPr/>
          </p:nvSpPr>
          <p:spPr>
            <a:xfrm>
              <a:off x="1704372" y="2858947"/>
              <a:ext cx="1747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Client</a:t>
              </a:r>
            </a:p>
            <a:p>
              <a:endParaRPr lang="en-US" dirty="0"/>
            </a:p>
            <a:p>
              <a:r>
                <a:rPr lang="en-US" dirty="0"/>
                <a:t>O(1) qubits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9D27FAB-070D-F143-99E6-65BAC6155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96" y="3556351"/>
              <a:ext cx="752836" cy="5018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341A91-400C-4240-9389-35CEC97E4A72}"/>
              </a:ext>
            </a:extLst>
          </p:cNvPr>
          <p:cNvGrpSpPr/>
          <p:nvPr/>
        </p:nvGrpSpPr>
        <p:grpSpPr>
          <a:xfrm>
            <a:off x="4442315" y="2465668"/>
            <a:ext cx="3255815" cy="393279"/>
            <a:chOff x="4442315" y="2465668"/>
            <a:chExt cx="3255815" cy="39327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99BE39-07EC-C14E-9433-6E008ED3E54D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15" y="2858947"/>
              <a:ext cx="32558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019215-43A4-DF43-BF97-9F522AA4EADD}"/>
                </a:ext>
              </a:extLst>
            </p:cNvPr>
            <p:cNvSpPr txBox="1"/>
            <p:nvPr/>
          </p:nvSpPr>
          <p:spPr>
            <a:xfrm>
              <a:off x="4852687" y="2465668"/>
              <a:ext cx="2486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Send N random qubits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E4A277A-907B-EF42-949C-455A23DB4818}"/>
              </a:ext>
            </a:extLst>
          </p:cNvPr>
          <p:cNvGrpSpPr/>
          <p:nvPr/>
        </p:nvGrpSpPr>
        <p:grpSpPr>
          <a:xfrm>
            <a:off x="4432250" y="3067561"/>
            <a:ext cx="3255815" cy="404585"/>
            <a:chOff x="4432250" y="3067561"/>
            <a:chExt cx="3255815" cy="40458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76603D-1B3A-C04E-A30B-D2A5CF9547F3}"/>
                </a:ext>
              </a:extLst>
            </p:cNvPr>
            <p:cNvCxnSpPr>
              <a:cxnSpLocks/>
            </p:cNvCxnSpPr>
            <p:nvPr/>
          </p:nvCxnSpPr>
          <p:spPr>
            <a:xfrm>
              <a:off x="4432250" y="3472146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E2E047-0FF6-A345-B491-0C597732F83E}"/>
                </a:ext>
              </a:extLst>
            </p:cNvPr>
            <p:cNvSpPr txBox="1"/>
            <p:nvPr/>
          </p:nvSpPr>
          <p:spPr>
            <a:xfrm>
              <a:off x="4626016" y="3067561"/>
              <a:ext cx="2794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Tell measurements to run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421D78-CB73-164F-B722-0190FB2DBB54}"/>
              </a:ext>
            </a:extLst>
          </p:cNvPr>
          <p:cNvGrpSpPr/>
          <p:nvPr/>
        </p:nvGrpSpPr>
        <p:grpSpPr>
          <a:xfrm>
            <a:off x="4468092" y="3630772"/>
            <a:ext cx="3255815" cy="427470"/>
            <a:chOff x="4468092" y="3630772"/>
            <a:chExt cx="3255815" cy="42747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4BAAC-B24E-CB4E-9C18-095159C38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8092" y="4058242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3D2014-99D0-7140-A632-0386309A08D3}"/>
                </a:ext>
              </a:extLst>
            </p:cNvPr>
            <p:cNvSpPr txBox="1"/>
            <p:nvPr/>
          </p:nvSpPr>
          <p:spPr>
            <a:xfrm>
              <a:off x="5217289" y="3630772"/>
              <a:ext cx="1611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Report results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DA19C84-E53E-3D41-A51F-EBFFCEC79983}"/>
              </a:ext>
            </a:extLst>
          </p:cNvPr>
          <p:cNvSpPr txBox="1"/>
          <p:nvPr/>
        </p:nvSpPr>
        <p:spPr>
          <a:xfrm>
            <a:off x="1147823" y="4618299"/>
            <a:ext cx="7301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Result of computation only known to Client</a:t>
            </a:r>
          </a:p>
          <a:p>
            <a:r>
              <a:rPr lang="en-US" sz="2400" dirty="0"/>
              <a:t>- Detail of the computation only known to Client</a:t>
            </a:r>
          </a:p>
          <a:p>
            <a:r>
              <a:rPr lang="en-US" sz="2400" dirty="0"/>
              <a:t>- Client can check if Server is truly quantum</a:t>
            </a:r>
          </a:p>
        </p:txBody>
      </p:sp>
    </p:spTree>
    <p:extLst>
      <p:ext uri="{BB962C8B-B14F-4D97-AF65-F5344CB8AC3E}">
        <p14:creationId xmlns:p14="http://schemas.microsoft.com/office/powerpoint/2010/main" val="219166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18</a:t>
            </a:fld>
            <a:endParaRPr lang="en-GB"/>
          </a:p>
        </p:txBody>
      </p:sp>
      <p:pic>
        <p:nvPicPr>
          <p:cNvPr id="8" name="Picture 7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0B6EE38E-F22B-0E4A-8CF4-B88E66798D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8292" y="4236284"/>
            <a:ext cx="422315" cy="62699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DED7F-8578-FA43-9353-F84661FED604}"/>
              </a:ext>
            </a:extLst>
          </p:cNvPr>
          <p:cNvGrpSpPr/>
          <p:nvPr/>
        </p:nvGrpSpPr>
        <p:grpSpPr>
          <a:xfrm>
            <a:off x="1533311" y="2154486"/>
            <a:ext cx="1753689" cy="794951"/>
            <a:chOff x="-119726" y="2831092"/>
            <a:chExt cx="1753689" cy="794951"/>
          </a:xfrm>
        </p:grpSpPr>
        <p:pic>
          <p:nvPicPr>
            <p:cNvPr id="14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356F2077-6E9F-B641-9E7C-1ACC9A69A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77" y="2831092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A95B78-443D-7642-AFE0-0CF8CC769840}"/>
                </a:ext>
              </a:extLst>
            </p:cNvPr>
            <p:cNvSpPr txBox="1"/>
            <p:nvPr/>
          </p:nvSpPr>
          <p:spPr>
            <a:xfrm>
              <a:off x="-119726" y="3043901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</a:t>
              </a:r>
            </a:p>
          </p:txBody>
        </p:sp>
      </p:grpSp>
      <p:pic>
        <p:nvPicPr>
          <p:cNvPr id="19" name="Picture 18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887E1C15-525D-7548-BBCF-6414D47F53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3199" y="4784104"/>
            <a:ext cx="422315" cy="626994"/>
          </a:xfrm>
          <a:prstGeom prst="rect">
            <a:avLst/>
          </a:prstGeom>
        </p:spPr>
      </p:pic>
      <p:pic>
        <p:nvPicPr>
          <p:cNvPr id="20" name="Picture 19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192997F2-7D5D-454A-BF87-FB6BBEB50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8291" y="5288452"/>
            <a:ext cx="422315" cy="62699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652C253-9EF1-DC4F-8F5B-3BF5078D856A}"/>
              </a:ext>
            </a:extLst>
          </p:cNvPr>
          <p:cNvGrpSpPr/>
          <p:nvPr/>
        </p:nvGrpSpPr>
        <p:grpSpPr>
          <a:xfrm>
            <a:off x="1547164" y="3228567"/>
            <a:ext cx="1739836" cy="794951"/>
            <a:chOff x="-59350" y="3838852"/>
            <a:chExt cx="1739836" cy="794951"/>
          </a:xfrm>
        </p:grpSpPr>
        <p:pic>
          <p:nvPicPr>
            <p:cNvPr id="21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671C216B-855B-5B42-96BB-E1A78284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838852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B2B1C4-10FE-1348-8DD2-AC25246FEDC1}"/>
                </a:ext>
              </a:extLst>
            </p:cNvPr>
            <p:cNvSpPr txBox="1"/>
            <p:nvPr/>
          </p:nvSpPr>
          <p:spPr>
            <a:xfrm>
              <a:off x="-59350" y="4051661"/>
              <a:ext cx="848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71AE23-9DFE-DA49-9082-8F4EBE94EA38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81909" y="4585207"/>
            <a:ext cx="4206530" cy="7607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758BF6-2896-804C-9257-DE935E035CC6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3281910" y="5098914"/>
            <a:ext cx="5153664" cy="1206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F5A32B-BFD4-964C-A83C-9AB1C441F7BB}"/>
              </a:ext>
            </a:extLst>
          </p:cNvPr>
          <p:cNvCxnSpPr>
            <a:cxnSpLocks/>
          </p:cNvCxnSpPr>
          <p:nvPr/>
        </p:nvCxnSpPr>
        <p:spPr>
          <a:xfrm flipH="1">
            <a:off x="3281909" y="5601949"/>
            <a:ext cx="5596345" cy="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D84055F-AC7A-954D-B9D9-63CF55A1910B}"/>
              </a:ext>
            </a:extLst>
          </p:cNvPr>
          <p:cNvGrpSpPr/>
          <p:nvPr/>
        </p:nvGrpSpPr>
        <p:grpSpPr>
          <a:xfrm>
            <a:off x="3721978" y="2551961"/>
            <a:ext cx="369332" cy="1955307"/>
            <a:chOff x="3721978" y="2551961"/>
            <a:chExt cx="369332" cy="19553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BEFA5B-248D-1E44-BF1F-84EFAA8101FE}"/>
                </a:ext>
              </a:extLst>
            </p:cNvPr>
            <p:cNvSpPr txBox="1"/>
            <p:nvPr/>
          </p:nvSpPr>
          <p:spPr>
            <a:xfrm rot="18070041">
              <a:off x="3391214" y="2883879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7AE6087-C713-E643-AF9E-D19E8119C992}"/>
                </a:ext>
              </a:extLst>
            </p:cNvPr>
            <p:cNvCxnSpPr>
              <a:cxnSpLocks/>
            </p:cNvCxnSpPr>
            <p:nvPr/>
          </p:nvCxnSpPr>
          <p:spPr>
            <a:xfrm>
              <a:off x="3906644" y="3441376"/>
              <a:ext cx="0" cy="10658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DA85BAF-46A1-064C-84A9-A29559EDBDD6}"/>
                </a:ext>
              </a:extLst>
            </p:cNvPr>
            <p:cNvCxnSpPr>
              <a:cxnSpLocks/>
            </p:cNvCxnSpPr>
            <p:nvPr/>
          </p:nvCxnSpPr>
          <p:spPr>
            <a:xfrm>
              <a:off x="3906644" y="2551961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9AEDB-4C5A-1841-86DA-E92EEAB8D8DD}"/>
              </a:ext>
            </a:extLst>
          </p:cNvPr>
          <p:cNvCxnSpPr>
            <a:cxnSpLocks/>
          </p:cNvCxnSpPr>
          <p:nvPr/>
        </p:nvCxnSpPr>
        <p:spPr>
          <a:xfrm flipH="1">
            <a:off x="3409692" y="2508206"/>
            <a:ext cx="2631067" cy="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3B9AC1-6BB8-B348-B8C0-FB5F0705273D}"/>
              </a:ext>
            </a:extLst>
          </p:cNvPr>
          <p:cNvGrpSpPr/>
          <p:nvPr/>
        </p:nvGrpSpPr>
        <p:grpSpPr>
          <a:xfrm>
            <a:off x="5208114" y="4536257"/>
            <a:ext cx="357075" cy="740309"/>
            <a:chOff x="3030259" y="4533740"/>
            <a:chExt cx="357075" cy="74030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43AE08-31B3-5D4B-8A4B-020CB5A1EA0E}"/>
                </a:ext>
              </a:extLst>
            </p:cNvPr>
            <p:cNvSpPr/>
            <p:nvPr/>
          </p:nvSpPr>
          <p:spPr>
            <a:xfrm>
              <a:off x="3149723" y="4533740"/>
              <a:ext cx="118148" cy="1181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A3402B-1D2F-E848-805E-087AB590B062}"/>
                </a:ext>
              </a:extLst>
            </p:cNvPr>
            <p:cNvSpPr/>
            <p:nvPr/>
          </p:nvSpPr>
          <p:spPr>
            <a:xfrm>
              <a:off x="3030259" y="4916974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B7FBF3-67EB-C140-9570-0C6595F7BBBC}"/>
                </a:ext>
              </a:extLst>
            </p:cNvPr>
            <p:cNvCxnSpPr>
              <a:cxnSpLocks/>
            </p:cNvCxnSpPr>
            <p:nvPr/>
          </p:nvCxnSpPr>
          <p:spPr>
            <a:xfrm>
              <a:off x="3207316" y="4635122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415E6E5-B6F0-4A43-8A33-F4DA1CC22A5A}"/>
              </a:ext>
            </a:extLst>
          </p:cNvPr>
          <p:cNvGrpSpPr/>
          <p:nvPr/>
        </p:nvGrpSpPr>
        <p:grpSpPr>
          <a:xfrm>
            <a:off x="4695308" y="2551960"/>
            <a:ext cx="369332" cy="2458655"/>
            <a:chOff x="4695308" y="2551960"/>
            <a:chExt cx="369332" cy="24586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6BBB40-D705-8E4A-BD2D-9F48E61B838D}"/>
                </a:ext>
              </a:extLst>
            </p:cNvPr>
            <p:cNvSpPr txBox="1"/>
            <p:nvPr/>
          </p:nvSpPr>
          <p:spPr>
            <a:xfrm rot="18070041">
              <a:off x="4364544" y="2883878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1F4DFE-B7D7-2949-93C7-B5506573D65E}"/>
                </a:ext>
              </a:extLst>
            </p:cNvPr>
            <p:cNvCxnSpPr>
              <a:cxnSpLocks/>
            </p:cNvCxnSpPr>
            <p:nvPr/>
          </p:nvCxnSpPr>
          <p:spPr>
            <a:xfrm>
              <a:off x="4879974" y="3441375"/>
              <a:ext cx="0" cy="1569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A321209-D8BF-BC41-9703-28089C0758CF}"/>
                </a:ext>
              </a:extLst>
            </p:cNvPr>
            <p:cNvCxnSpPr>
              <a:cxnSpLocks/>
            </p:cNvCxnSpPr>
            <p:nvPr/>
          </p:nvCxnSpPr>
          <p:spPr>
            <a:xfrm>
              <a:off x="4879974" y="2551960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A3E2DB2-A993-8D4D-81BA-76EBE287F730}"/>
              </a:ext>
            </a:extLst>
          </p:cNvPr>
          <p:cNvGrpSpPr/>
          <p:nvPr/>
        </p:nvGrpSpPr>
        <p:grpSpPr>
          <a:xfrm>
            <a:off x="5856093" y="2570060"/>
            <a:ext cx="369332" cy="2968379"/>
            <a:chOff x="5856093" y="2570060"/>
            <a:chExt cx="369332" cy="296837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8F1DC8-3753-0643-985D-037EA73A18D9}"/>
                </a:ext>
              </a:extLst>
            </p:cNvPr>
            <p:cNvSpPr txBox="1"/>
            <p:nvPr/>
          </p:nvSpPr>
          <p:spPr>
            <a:xfrm rot="18070041">
              <a:off x="5525329" y="2901978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D1D8900-BAA4-BF40-A228-1550A3775F37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59" y="3459475"/>
              <a:ext cx="0" cy="2078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F37B02-CF62-604B-940F-AE64039D0913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59" y="2570060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22C8DC-81A9-DD45-8F92-B8FD67B48814}"/>
              </a:ext>
            </a:extLst>
          </p:cNvPr>
          <p:cNvGrpSpPr/>
          <p:nvPr/>
        </p:nvGrpSpPr>
        <p:grpSpPr>
          <a:xfrm>
            <a:off x="6320292" y="5040178"/>
            <a:ext cx="357075" cy="740309"/>
            <a:chOff x="3030259" y="4533740"/>
            <a:chExt cx="357075" cy="74030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F77BDA-FF98-BB41-A8A4-44FD623D0B32}"/>
                </a:ext>
              </a:extLst>
            </p:cNvPr>
            <p:cNvSpPr/>
            <p:nvPr/>
          </p:nvSpPr>
          <p:spPr>
            <a:xfrm>
              <a:off x="3149723" y="4533740"/>
              <a:ext cx="118148" cy="1181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6E756F8-87F5-1F4C-972D-4C4585C2A54A}"/>
                </a:ext>
              </a:extLst>
            </p:cNvPr>
            <p:cNvSpPr/>
            <p:nvPr/>
          </p:nvSpPr>
          <p:spPr>
            <a:xfrm>
              <a:off x="3030259" y="4916974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40D2AE9-35A0-BE48-9BF2-685FF27AAE98}"/>
                </a:ext>
              </a:extLst>
            </p:cNvPr>
            <p:cNvCxnSpPr>
              <a:cxnSpLocks/>
            </p:cNvCxnSpPr>
            <p:nvPr/>
          </p:nvCxnSpPr>
          <p:spPr>
            <a:xfrm>
              <a:off x="3207316" y="4635122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C3CC38-8F6A-F248-97C6-C12900176202}"/>
              </a:ext>
            </a:extLst>
          </p:cNvPr>
          <p:cNvGrpSpPr/>
          <p:nvPr/>
        </p:nvGrpSpPr>
        <p:grpSpPr>
          <a:xfrm>
            <a:off x="7449222" y="4406670"/>
            <a:ext cx="357075" cy="357075"/>
            <a:chOff x="6988558" y="5066337"/>
            <a:chExt cx="357075" cy="3570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239087B-524B-B447-8CE8-0706FF86829B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9E9FCC0-3F1B-9F4D-BF05-D4B55CE5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C010E2-9E51-D14E-BFBA-26DE5C467A69}"/>
              </a:ext>
            </a:extLst>
          </p:cNvPr>
          <p:cNvCxnSpPr>
            <a:cxnSpLocks/>
          </p:cNvCxnSpPr>
          <p:nvPr/>
        </p:nvCxnSpPr>
        <p:spPr>
          <a:xfrm flipV="1">
            <a:off x="7623666" y="2508206"/>
            <a:ext cx="0" cy="189869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35F649-B8B4-1E48-B506-65CA4EC8F2ED}"/>
              </a:ext>
            </a:extLst>
          </p:cNvPr>
          <p:cNvCxnSpPr>
            <a:cxnSpLocks/>
          </p:cNvCxnSpPr>
          <p:nvPr/>
        </p:nvCxnSpPr>
        <p:spPr>
          <a:xfrm flipH="1">
            <a:off x="6072977" y="2508206"/>
            <a:ext cx="3632096" cy="0"/>
          </a:xfrm>
          <a:prstGeom prst="straightConnector1">
            <a:avLst/>
          </a:prstGeom>
          <a:ln w="381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8F82EEF3-207B-0446-81C7-549DDC490672}"/>
              </a:ext>
            </a:extLst>
          </p:cNvPr>
          <p:cNvSpPr/>
          <p:nvPr/>
        </p:nvSpPr>
        <p:spPr>
          <a:xfrm>
            <a:off x="6939790" y="4412735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E4375B8-00EA-1A4D-A47E-5E103E789CB7}"/>
              </a:ext>
            </a:extLst>
          </p:cNvPr>
          <p:cNvCxnSpPr>
            <a:cxnSpLocks/>
          </p:cNvCxnSpPr>
          <p:nvPr/>
        </p:nvCxnSpPr>
        <p:spPr>
          <a:xfrm>
            <a:off x="7172086" y="2492028"/>
            <a:ext cx="0" cy="189869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85E6D08-DC0A-C64E-99DF-0D46D93A2B81}"/>
              </a:ext>
            </a:extLst>
          </p:cNvPr>
          <p:cNvGrpSpPr/>
          <p:nvPr/>
        </p:nvGrpSpPr>
        <p:grpSpPr>
          <a:xfrm>
            <a:off x="8396357" y="4920377"/>
            <a:ext cx="357075" cy="357075"/>
            <a:chOff x="6988558" y="5066337"/>
            <a:chExt cx="357075" cy="35707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EF9133-50FB-B74C-A298-7808CAE59E6F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DE24AD7-C641-8A44-A08D-ABB47C23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2FE46F-75D2-0347-B5C7-9CDF30EBF902}"/>
              </a:ext>
            </a:extLst>
          </p:cNvPr>
          <p:cNvCxnSpPr>
            <a:cxnSpLocks/>
          </p:cNvCxnSpPr>
          <p:nvPr/>
        </p:nvCxnSpPr>
        <p:spPr>
          <a:xfrm flipV="1">
            <a:off x="8570801" y="2508206"/>
            <a:ext cx="0" cy="2412401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11484E-091C-CF41-B866-9AAF4250D6E2}"/>
              </a:ext>
            </a:extLst>
          </p:cNvPr>
          <p:cNvSpPr/>
          <p:nvPr/>
        </p:nvSpPr>
        <p:spPr>
          <a:xfrm>
            <a:off x="7886925" y="4926442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95C841-F1AC-F647-950E-751592712032}"/>
              </a:ext>
            </a:extLst>
          </p:cNvPr>
          <p:cNvCxnSpPr>
            <a:cxnSpLocks/>
          </p:cNvCxnSpPr>
          <p:nvPr/>
        </p:nvCxnSpPr>
        <p:spPr>
          <a:xfrm>
            <a:off x="8119951" y="2494011"/>
            <a:ext cx="0" cy="2412401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D94A1A-9A44-8447-B082-DD7AABBBE879}"/>
              </a:ext>
            </a:extLst>
          </p:cNvPr>
          <p:cNvGrpSpPr/>
          <p:nvPr/>
        </p:nvGrpSpPr>
        <p:grpSpPr>
          <a:xfrm>
            <a:off x="9387217" y="5423412"/>
            <a:ext cx="357075" cy="357075"/>
            <a:chOff x="6988558" y="5066337"/>
            <a:chExt cx="357075" cy="35707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BF82323-5179-8E45-A48E-5D1D2E3DDFA5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36699A0-C2E8-E54D-816A-BCC8CA656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D910A3D-E7A5-674B-865D-449DACFF78A0}"/>
              </a:ext>
            </a:extLst>
          </p:cNvPr>
          <p:cNvCxnSpPr>
            <a:cxnSpLocks/>
          </p:cNvCxnSpPr>
          <p:nvPr/>
        </p:nvCxnSpPr>
        <p:spPr>
          <a:xfrm flipV="1">
            <a:off x="9561661" y="2531939"/>
            <a:ext cx="0" cy="289170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EE36D36-09A7-C148-ADE3-52233583A8EB}"/>
              </a:ext>
            </a:extLst>
          </p:cNvPr>
          <p:cNvSpPr/>
          <p:nvPr/>
        </p:nvSpPr>
        <p:spPr>
          <a:xfrm>
            <a:off x="8877785" y="5429477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034F7C6-8C57-DF4C-8175-7A07CE3F9464}"/>
              </a:ext>
            </a:extLst>
          </p:cNvPr>
          <p:cNvCxnSpPr>
            <a:cxnSpLocks/>
          </p:cNvCxnSpPr>
          <p:nvPr/>
        </p:nvCxnSpPr>
        <p:spPr>
          <a:xfrm>
            <a:off x="9110811" y="2492028"/>
            <a:ext cx="0" cy="2917419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1" grpId="0" animBg="1"/>
      <p:bldP spid="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19</a:t>
            </a:fld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0F639B-33BC-AE45-AD6E-9E4D4E2696F4}"/>
              </a:ext>
            </a:extLst>
          </p:cNvPr>
          <p:cNvGrpSpPr/>
          <p:nvPr/>
        </p:nvGrpSpPr>
        <p:grpSpPr>
          <a:xfrm>
            <a:off x="4975286" y="4555958"/>
            <a:ext cx="6704535" cy="1163356"/>
            <a:chOff x="1147823" y="2639028"/>
            <a:chExt cx="9338841" cy="162045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DF2CA5D3-694F-414B-9FE5-9509E121EC22}"/>
                </a:ext>
              </a:extLst>
            </p:cNvPr>
            <p:cNvSpPr/>
            <p:nvPr/>
          </p:nvSpPr>
          <p:spPr>
            <a:xfrm>
              <a:off x="7801337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D8C4EBF-1ACC-5248-9B70-FFC66CC74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6023" y="3445329"/>
              <a:ext cx="612913" cy="612913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8EE42F76-E3C0-764A-B516-7487580ABB2B}"/>
                </a:ext>
              </a:extLst>
            </p:cNvPr>
            <p:cNvSpPr/>
            <p:nvPr/>
          </p:nvSpPr>
          <p:spPr>
            <a:xfrm>
              <a:off x="1147823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F90B58B-7465-A742-A2C7-273AE791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0839" y="3556351"/>
              <a:ext cx="752836" cy="501891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301A35A-F218-534D-A357-D6F32E1D74AC}"/>
                </a:ext>
              </a:extLst>
            </p:cNvPr>
            <p:cNvCxnSpPr>
              <a:cxnSpLocks/>
            </p:cNvCxnSpPr>
            <p:nvPr/>
          </p:nvCxnSpPr>
          <p:spPr>
            <a:xfrm>
              <a:off x="4163558" y="2858947"/>
              <a:ext cx="32558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7B35F3E-C846-0E4A-8CCB-0FB9DBC5BBEE}"/>
                </a:ext>
              </a:extLst>
            </p:cNvPr>
            <p:cNvCxnSpPr>
              <a:cxnSpLocks/>
            </p:cNvCxnSpPr>
            <p:nvPr/>
          </p:nvCxnSpPr>
          <p:spPr>
            <a:xfrm>
              <a:off x="4153493" y="3472146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928459A-EFA2-A945-A260-041387E4F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335" y="4058242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F7A097C6-E239-F543-A576-EAF0A6BBA4C9}"/>
              </a:ext>
            </a:extLst>
          </p:cNvPr>
          <p:cNvSpPr txBox="1"/>
          <p:nvPr/>
        </p:nvSpPr>
        <p:spPr>
          <a:xfrm>
            <a:off x="838199" y="2342147"/>
            <a:ext cx="63533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challenges: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Increase number of memory qubits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While increasing their lifetime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Adaptive operations / measurement</a:t>
            </a:r>
          </a:p>
        </p:txBody>
      </p:sp>
    </p:spTree>
    <p:extLst>
      <p:ext uri="{BB962C8B-B14F-4D97-AF65-F5344CB8AC3E}">
        <p14:creationId xmlns:p14="http://schemas.microsoft.com/office/powerpoint/2010/main" val="162680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2314574"/>
            <a:ext cx="2695575" cy="6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4" y="2126103"/>
            <a:ext cx="846921" cy="2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77" y="2019300"/>
            <a:ext cx="663012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K:\ns\qt\Diamond\Documents\Documents Matteo\go-nogo\presentation\assets\images\IM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4" y="2383884"/>
            <a:ext cx="1666875" cy="42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9665">
            <a:off x="3355181" y="3668430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94" y="2398927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0666">
            <a:off x="6014418" y="420136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20652">
            <a:off x="9531232" y="413392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6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7510-8B83-4B00-AE79-AE0BE779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Ph.D.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EDEC2-1241-443F-BCEA-BB38519C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E6D29-EBFA-4A0B-BA80-EE253C4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0606B-6767-497E-8B54-AF5241A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5C26-A5C5-4B76-88DA-C7DF74D0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898D0-9046-4A1F-8166-FF9EBC7A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946559"/>
            <a:ext cx="9553575" cy="4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F471-5C7A-BE46-AC9F-3FA579B2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E5EF-1361-C943-AB1F-C8341DFD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EA4B-2452-B34C-B7F1-EF3B104C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F7F4A-8401-BA4C-BF2B-AD0D9164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21</a:t>
            </a:fld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7149950-4C11-F74A-96B9-FC6831F95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6762340"/>
              </p:ext>
            </p:extLst>
          </p:nvPr>
        </p:nvGraphicFramePr>
        <p:xfrm>
          <a:off x="751973" y="1951697"/>
          <a:ext cx="10688053" cy="4143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406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3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80" y="4438650"/>
            <a:ext cx="279553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95" y="5292672"/>
            <a:ext cx="1890655" cy="17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70" y="2657475"/>
            <a:ext cx="842905" cy="7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752" y="2639495"/>
            <a:ext cx="881005" cy="8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20141">
            <a:off x="3252311" y="3572797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6" y="2260530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3436">
            <a:off x="5976459" y="414701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3568">
            <a:off x="9428362" y="405998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37" y="5292672"/>
            <a:ext cx="1312545" cy="114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816" y="3269162"/>
            <a:ext cx="728675" cy="6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6" y="3931670"/>
            <a:ext cx="1037749" cy="51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693" y="2208093"/>
            <a:ext cx="869604" cy="42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2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4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7101182" y="3414838"/>
            <a:ext cx="5847969" cy="2239817"/>
            <a:chOff x="-71380" y="2639495"/>
            <a:chExt cx="11586137" cy="443758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876550" y="3448050"/>
              <a:ext cx="1514475" cy="11906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014502" y="3690938"/>
              <a:ext cx="1590675" cy="17097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10199" y="3669506"/>
              <a:ext cx="1895475" cy="19383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86398" y="2700338"/>
              <a:ext cx="494347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380" y="4438650"/>
              <a:ext cx="279553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295" y="5292672"/>
              <a:ext cx="1890655" cy="178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570" y="2657475"/>
              <a:ext cx="842905" cy="79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3752" y="2639495"/>
              <a:ext cx="881005" cy="831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0AF49E2-E064-4EB7-B0A4-D5B29651E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Known applications:</a:t>
            </a:r>
          </a:p>
          <a:p>
            <a:pPr>
              <a:buFontTx/>
              <a:buChar char="-"/>
            </a:pPr>
            <a:r>
              <a:rPr lang="en-GB" dirty="0"/>
              <a:t>Quantum Key Distribution (QKD)</a:t>
            </a:r>
          </a:p>
          <a:p>
            <a:pPr>
              <a:buFontTx/>
              <a:buChar char="-"/>
            </a:pPr>
            <a:r>
              <a:rPr lang="en-GB" dirty="0"/>
              <a:t>Blind quantum computation</a:t>
            </a:r>
          </a:p>
          <a:p>
            <a:pPr>
              <a:buFontTx/>
              <a:buChar char="-"/>
            </a:pPr>
            <a:r>
              <a:rPr lang="en-GB" dirty="0"/>
              <a:t>Distributed quantum computation</a:t>
            </a:r>
          </a:p>
          <a:p>
            <a:pPr>
              <a:buFontTx/>
              <a:buChar char="-"/>
            </a:pPr>
            <a:r>
              <a:rPr lang="en-GB" dirty="0"/>
              <a:t>Clock Synchronization</a:t>
            </a:r>
          </a:p>
          <a:p>
            <a:pPr>
              <a:buFontTx/>
              <a:buChar char="-"/>
            </a:pPr>
            <a:r>
              <a:rPr lang="en-GB" dirty="0"/>
              <a:t>Leader election</a:t>
            </a:r>
          </a:p>
          <a:p>
            <a:pPr>
              <a:buFontTx/>
              <a:buChar char="-"/>
            </a:pPr>
            <a:r>
              <a:rPr lang="en-GB" dirty="0"/>
              <a:t>…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3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80E3-8A8B-4015-A804-CD9B353F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Nitrogen Vacancy Centre in Diamond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32B6D-BC2F-4169-93CF-F4B14B24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E2538-D335-4099-8C25-4B9E73A4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35DB-50FB-4825-8645-C2D1080D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3" y="2103120"/>
            <a:ext cx="2655199" cy="309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64858" y="2597816"/>
            <a:ext cx="536900" cy="816408"/>
            <a:chOff x="3361001" y="3139074"/>
            <a:chExt cx="536900" cy="816408"/>
          </a:xfrm>
        </p:grpSpPr>
        <p:pic>
          <p:nvPicPr>
            <p:cNvPr id="8" name="Picture 7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66596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8338" y="4921916"/>
            <a:ext cx="639240" cy="714068"/>
            <a:chOff x="3361001" y="3139074"/>
            <a:chExt cx="639240" cy="714068"/>
          </a:xfrm>
        </p:grpSpPr>
        <p:pic>
          <p:nvPicPr>
            <p:cNvPr id="12" name="Picture 11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3875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9" y="1920370"/>
            <a:ext cx="23495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83" y="4281568"/>
            <a:ext cx="19526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4177994"/>
            <a:ext cx="2324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13" y="2041547"/>
            <a:ext cx="2224088" cy="177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41" y="4153085"/>
            <a:ext cx="3480752" cy="233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93783" y="3899169"/>
            <a:ext cx="3102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M. H. </a:t>
            </a:r>
            <a:r>
              <a:rPr lang="en-GB" sz="1050" dirty="0" err="1"/>
              <a:t>Abobeih</a:t>
            </a:r>
            <a:r>
              <a:rPr lang="en-GB" sz="1050" dirty="0"/>
              <a:t> et al.  </a:t>
            </a:r>
            <a:r>
              <a:rPr lang="fr-FR" sz="1050" dirty="0"/>
              <a:t>Nature </a:t>
            </a:r>
            <a:r>
              <a:rPr lang="fr-FR" sz="1050" dirty="0" err="1"/>
              <a:t>Comm</a:t>
            </a:r>
            <a:r>
              <a:rPr lang="fr-FR" sz="1050" dirty="0"/>
              <a:t>. 2018.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943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Click Entanglement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</a:t>
            </a:r>
            <a:r>
              <a:rPr lang="en-GB" dirty="0" err="1"/>
              <a:t>Pompili</a:t>
            </a:r>
            <a:r>
              <a:rPr lang="en-GB" dirty="0"/>
              <a:t> – First Year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6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078451"/>
            <a:ext cx="2457450" cy="91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www.latex4technics.com/l4ttemp/1bmbqg.png?1528838457596">
            <a:extLst>
              <a:ext uri="{FF2B5EF4-FFF2-40B4-BE49-F238E27FC236}">
                <a16:creationId xmlns:a16="http://schemas.microsoft.com/office/drawing/2014/main" id="{A350CCC5-1276-4EE4-BCD7-BA5846B2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435638"/>
            <a:ext cx="19526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2865500"/>
            <a:ext cx="3603650" cy="119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www.latex4technics.com/l4ttemp/1bmbqg.png?1528838589885">
            <a:extLst>
              <a:ext uri="{FF2B5EF4-FFF2-40B4-BE49-F238E27FC236}">
                <a16:creationId xmlns:a16="http://schemas.microsoft.com/office/drawing/2014/main" id="{E86039E6-E462-489E-9D51-42CC8021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3327844"/>
            <a:ext cx="24765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30796"/>
            <a:ext cx="3400425" cy="122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https://www.latex4technics.com/l4ttemp/1bmbqg.png?1528845965540">
            <a:extLst>
              <a:ext uri="{FF2B5EF4-FFF2-40B4-BE49-F238E27FC236}">
                <a16:creationId xmlns:a16="http://schemas.microsoft.com/office/drawing/2014/main" id="{D710F4E1-19D8-4C3E-9139-01529098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273403"/>
            <a:ext cx="2986088" cy="33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5977512"/>
            <a:ext cx="4154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P C Humphreys et al., Nature 558, 268–273 (2018)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428369" y="3857298"/>
            <a:ext cx="3420731" cy="2427991"/>
            <a:chOff x="8428369" y="3857298"/>
            <a:chExt cx="3420731" cy="24279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BE84C2-651B-4E47-A174-0D4F97B5A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7283" t="-1095" r="2961" b="8937"/>
            <a:stretch/>
          </p:blipFill>
          <p:spPr>
            <a:xfrm>
              <a:off x="8643899" y="3857298"/>
              <a:ext cx="3205201" cy="242799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8428369" y="4347005"/>
              <a:ext cx="720136" cy="724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35581" y="1925445"/>
            <a:ext cx="2254044" cy="1960825"/>
            <a:chOff x="7435581" y="1925445"/>
            <a:chExt cx="2254044" cy="1960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2F3992-D962-4068-BF9E-217BF328F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39" r="59523" b="5898"/>
            <a:stretch/>
          </p:blipFill>
          <p:spPr>
            <a:xfrm>
              <a:off x="7435581" y="1925445"/>
              <a:ext cx="2014460" cy="19608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9210456" y="2487381"/>
              <a:ext cx="479169" cy="374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44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F416-776B-4843-A8FF-3500C39C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61162-7D88-4D0D-8A94-05B2FF4E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Demonstration of quantum applications on a multi-node network</a:t>
            </a:r>
          </a:p>
          <a:p>
            <a:pPr marL="0" indent="0" algn="ctr">
              <a:buNone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Generation of genuine multipartite entangled states,</a:t>
            </a:r>
          </a:p>
          <a:p>
            <a:pPr marL="514350" indent="-514350">
              <a:buAutoNum type="arabicPeriod"/>
            </a:pPr>
            <a:r>
              <a:rPr lang="en-GB" dirty="0"/>
              <a:t>Proof of principle demonstration of the Link layer of the future Quantum Internet stack,</a:t>
            </a:r>
          </a:p>
          <a:p>
            <a:pPr marL="514350" indent="-514350">
              <a:buAutoNum type="arabicPeriod"/>
            </a:pPr>
            <a:r>
              <a:rPr lang="en-GB" dirty="0"/>
              <a:t>Teleportation of entanglement in a four node network,</a:t>
            </a:r>
          </a:p>
          <a:p>
            <a:pPr marL="514350" indent="-514350">
              <a:buAutoNum type="arabicPeriod"/>
            </a:pPr>
            <a:r>
              <a:rPr lang="en-GB" dirty="0"/>
              <a:t>Client-Server secure delegation of quantum computation.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9AB-8BD0-4162-9EA8-028C2565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8614-BEA7-4D46-B44F-F2D694B8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0C63-308D-4F05-8939-630D888B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5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7510-8B83-4B00-AE79-AE0BE779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Ph.D.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EDEC2-1241-443F-BCEA-BB38519C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E6D29-EBFA-4A0B-BA80-EE253C4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0606B-6767-497E-8B54-AF5241A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5C26-A5C5-4B76-88DA-C7DF74D0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898D0-9046-4A1F-8166-FF9EBC7A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946559"/>
            <a:ext cx="9553575" cy="4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4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769DF-253E-1C40-8560-7A00EA509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" t="11549" r="7096" b="1351"/>
          <a:stretch/>
        </p:blipFill>
        <p:spPr>
          <a:xfrm>
            <a:off x="6220047" y="2020184"/>
            <a:ext cx="5441072" cy="39446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2D07FF-2059-2A4C-B271-586BBAE4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61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During first year:</a:t>
            </a:r>
          </a:p>
          <a:p>
            <a:pPr>
              <a:buFontTx/>
              <a:buChar char="-"/>
            </a:pPr>
            <a:r>
              <a:rPr lang="en-GB" dirty="0"/>
              <a:t>Built third node (LT5)</a:t>
            </a:r>
          </a:p>
          <a:p>
            <a:pPr>
              <a:buFontTx/>
              <a:buChar char="-"/>
            </a:pPr>
            <a:r>
              <a:rPr lang="en-GB" dirty="0"/>
              <a:t>Tested improvements for all setups:</a:t>
            </a:r>
          </a:p>
          <a:p>
            <a:pPr lvl="1">
              <a:buFontTx/>
              <a:buChar char="-"/>
            </a:pPr>
            <a:r>
              <a:rPr lang="en-GB" dirty="0"/>
              <a:t>Faster microprocessor</a:t>
            </a:r>
          </a:p>
          <a:p>
            <a:pPr lvl="1">
              <a:buFontTx/>
              <a:buChar char="-"/>
            </a:pPr>
            <a:r>
              <a:rPr lang="en-GB" dirty="0"/>
              <a:t>Fibre based laser control</a:t>
            </a:r>
          </a:p>
          <a:p>
            <a:pPr lvl="1">
              <a:buFontTx/>
              <a:buChar char="-"/>
            </a:pPr>
            <a:r>
              <a:rPr lang="en-GB" dirty="0"/>
              <a:t>Improved control of laser pulses</a:t>
            </a:r>
          </a:p>
          <a:p>
            <a:pPr lvl="1">
              <a:buFontTx/>
              <a:buChar char="-"/>
            </a:pPr>
            <a:r>
              <a:rPr lang="en-GB" dirty="0"/>
              <a:t>Faster phase stabilisation</a:t>
            </a:r>
          </a:p>
        </p:txBody>
      </p:sp>
    </p:spTree>
    <p:extLst>
      <p:ext uri="{BB962C8B-B14F-4D97-AF65-F5344CB8AC3E}">
        <p14:creationId xmlns:p14="http://schemas.microsoft.com/office/powerpoint/2010/main" val="193778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swald Lato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</TotalTime>
  <Words>473</Words>
  <Application>Microsoft Macintosh PowerPoint</Application>
  <PresentationFormat>Widescreen</PresentationFormat>
  <Paragraphs>139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Oswald</vt:lpstr>
      <vt:lpstr>Calibri</vt:lpstr>
      <vt:lpstr>Lato</vt:lpstr>
      <vt:lpstr>Arial</vt:lpstr>
      <vt:lpstr>Constantia</vt:lpstr>
      <vt:lpstr>Office Theme</vt:lpstr>
      <vt:lpstr>A Multi-Node Quantum Network with Defects in Diamond</vt:lpstr>
      <vt:lpstr>What is a (Quantum) Network?</vt:lpstr>
      <vt:lpstr>What is a (Quantum) Network?</vt:lpstr>
      <vt:lpstr>What is a (Quantum) Network?</vt:lpstr>
      <vt:lpstr>The Nitrogen Vacancy Centre in Diamond</vt:lpstr>
      <vt:lpstr>Single Click Entanglement</vt:lpstr>
      <vt:lpstr>Research goals</vt:lpstr>
      <vt:lpstr>Proposed Ph.D. Timeline</vt:lpstr>
      <vt:lpstr>Genuine Multipartite Entanglement</vt:lpstr>
      <vt:lpstr>Genuine Multipartite Entanglement</vt:lpstr>
      <vt:lpstr>Genuine Multipartite Entanglement</vt:lpstr>
      <vt:lpstr>Genuine Multipartite Entanglement</vt:lpstr>
      <vt:lpstr>Link Layer Demonstration</vt:lpstr>
      <vt:lpstr>Link Layer Demonstration</vt:lpstr>
      <vt:lpstr>Teleportation of Entanglement</vt:lpstr>
      <vt:lpstr>Teleportation of Entanglement</vt:lpstr>
      <vt:lpstr>Client-Server Secure Delegation</vt:lpstr>
      <vt:lpstr>Client-Server Secure Delegation</vt:lpstr>
      <vt:lpstr>Client-Server Secure Delegation</vt:lpstr>
      <vt:lpstr>Proposed Ph.D. Timeline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 Pompili</dc:creator>
  <cp:lastModifiedBy>Matteo Pompili</cp:lastModifiedBy>
  <cp:revision>67</cp:revision>
  <dcterms:created xsi:type="dcterms:W3CDTF">2018-11-18T13:07:35Z</dcterms:created>
  <dcterms:modified xsi:type="dcterms:W3CDTF">2018-11-21T18:11:40Z</dcterms:modified>
</cp:coreProperties>
</file>